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82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915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86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184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514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584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627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827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768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376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5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13677-F62D-4E41-BE23-95C4099F1248}" type="datetimeFigureOut">
              <a:rPr lang="es-CL" smtClean="0"/>
              <a:t>07-06-2020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A23B1-A64A-4419-BB25-9F82D6D2EE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216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0" y="170816"/>
            <a:ext cx="1215562" cy="1179444"/>
          </a:xfrm>
          <a:prstGeom prst="rect">
            <a:avLst/>
          </a:prstGeom>
        </p:spPr>
      </p:pic>
      <p:sp>
        <p:nvSpPr>
          <p:cNvPr id="7" name="Pergamino horizontal 6"/>
          <p:cNvSpPr/>
          <p:nvPr/>
        </p:nvSpPr>
        <p:spPr>
          <a:xfrm>
            <a:off x="2080591" y="210573"/>
            <a:ext cx="4717774" cy="1179444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i="1" dirty="0"/>
              <a:t>TALLER DE CONTENCIÓN EMOCIONAL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4313" y="2226365"/>
            <a:ext cx="11595652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4400" b="1" dirty="0"/>
              <a:t>“GUÍA PARA APOYAR A NIÑOS Y NIÑAS, FRENTE A LA SITUACIÓN ACTUAL DE PANDEMIA 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7" y="3843130"/>
            <a:ext cx="5715000" cy="26819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13" y="3995946"/>
            <a:ext cx="4293705" cy="26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8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4" y="485418"/>
            <a:ext cx="11108047" cy="54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3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122"/>
            <a:ext cx="3273287" cy="47641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87" y="477987"/>
            <a:ext cx="7593496" cy="5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9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30" y="755374"/>
            <a:ext cx="7688487" cy="495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52" y="477079"/>
            <a:ext cx="8388626" cy="52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95" y="318051"/>
            <a:ext cx="8282609" cy="5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61853"/>
            <a:ext cx="8905460" cy="56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2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31" y="265041"/>
            <a:ext cx="9245537" cy="59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0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15" y="318052"/>
            <a:ext cx="8468138" cy="58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825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21</Words>
  <Application>Microsoft Office PowerPoint</Application>
  <PresentationFormat>Panorámica</PresentationFormat>
  <Paragraphs>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Victoria</dc:creator>
  <cp:lastModifiedBy>DIRECTORA</cp:lastModifiedBy>
  <cp:revision>5</cp:revision>
  <dcterms:created xsi:type="dcterms:W3CDTF">2020-05-29T21:03:34Z</dcterms:created>
  <dcterms:modified xsi:type="dcterms:W3CDTF">2020-06-08T02:03:54Z</dcterms:modified>
</cp:coreProperties>
</file>