
<file path=[Content_Types].xml><?xml version="1.0" encoding="utf-8"?>
<Types xmlns="http://schemas.openxmlformats.org/package/2006/content-types"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7" r:id="rId9"/>
    <p:sldId id="268" r:id="rId1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9422FFD4-6274-45DC-AAF0-5268074ED702}">
          <p14:sldIdLst>
            <p14:sldId id="256"/>
            <p14:sldId id="257"/>
            <p14:sldId id="260"/>
            <p14:sldId id="261"/>
            <p14:sldId id="262"/>
            <p14:sldId id="263"/>
            <p14:sldId id="264"/>
            <p14:sldId id="267"/>
            <p14:sldId id="268"/>
          </p14:sldIdLst>
        </p14:section>
        <p14:section name="Sección sin título" id="{9815A3EB-31FB-46B1-96AD-444CE2A5A02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1" d="100"/>
          <a:sy n="41" d="100"/>
        </p:scale>
        <p:origin x="80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83F7E8-4281-4225-A517-D87DCAD9B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40F1F05-D789-4B6E-A722-A8D643251C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46E1D5-F132-4F37-A068-B4D8E5BB3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A5866-1325-45EB-864C-70AC8015849D}" type="datetimeFigureOut">
              <a:rPr lang="es-CL" smtClean="0"/>
              <a:t>22-05-2020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3037F6-A988-45AD-A3D6-63B645653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DFA2F3-9C0B-4CA1-B213-C99C1C20C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5CFE1-FB52-4EAE-AF3E-B16CAD866DE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01541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8C427D-5688-4285-BBE7-72D238C02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F25261D-94BB-406B-90F1-C1B1B5985B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A8ADF9-5DC9-41D1-926C-1F2B5F631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A5866-1325-45EB-864C-70AC8015849D}" type="datetimeFigureOut">
              <a:rPr lang="es-CL" smtClean="0"/>
              <a:t>22-05-2020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FEC211-9F6D-4249-82F8-258E19F55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69D774-9BC4-43E9-A81A-8A1B7BBAE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5CFE1-FB52-4EAE-AF3E-B16CAD866DE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21594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65BAA06-BE5F-41D8-AD09-598B566F8A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7F066DB-2C40-49CC-852F-6F76FFD66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930F2B-770F-410C-B61C-85B68786F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A5866-1325-45EB-864C-70AC8015849D}" type="datetimeFigureOut">
              <a:rPr lang="es-CL" smtClean="0"/>
              <a:t>22-05-2020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C72E13-F8D3-4EB8-BF5F-99A188EF8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DC3D8D-D47E-4756-AF1B-004D3E5D8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5CFE1-FB52-4EAE-AF3E-B16CAD866DE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66703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6A7268-9E22-4D6D-8BE1-FF331E3CF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37432B-B6FB-49B2-B5CA-D74CE7312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B4F2FF-6CA4-4EA2-BBEC-CEC99A41C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A5866-1325-45EB-864C-70AC8015849D}" type="datetimeFigureOut">
              <a:rPr lang="es-CL" smtClean="0"/>
              <a:t>22-05-2020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209D90-F5F5-442C-9763-92EE54A89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137673-DA19-48BA-8999-F92E809E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5CFE1-FB52-4EAE-AF3E-B16CAD866DE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1462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E54C65-4858-4E1A-90AE-44D10FADB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EAF887A-9621-4CAE-A398-CF4F990BA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DAE921-39B5-4D03-8C02-5F1B9D3EA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A5866-1325-45EB-864C-70AC8015849D}" type="datetimeFigureOut">
              <a:rPr lang="es-CL" smtClean="0"/>
              <a:t>22-05-2020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3C0C6E-297F-43F6-92A3-58056D686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BB82BF-6C83-47A2-9097-750B1A57D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5CFE1-FB52-4EAE-AF3E-B16CAD866DE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8630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531CCE-9E5F-4F9A-BE13-A2B114ADE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4ED0BE-46C4-4CB3-BDBA-0D13640202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F85298E-CC3B-4781-A9F0-78DB5529B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0C3ED55-8CEC-4164-AED2-6AADCE3D5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A5866-1325-45EB-864C-70AC8015849D}" type="datetimeFigureOut">
              <a:rPr lang="es-CL" smtClean="0"/>
              <a:t>22-05-2020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E6EBB1D-3D35-406F-AB8B-82559F9A6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E109DF-3401-46AF-A261-8019FE697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5CFE1-FB52-4EAE-AF3E-B16CAD866DE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52193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D7DB3B-F2B9-4F18-BAB9-39354C454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A5B2269-F745-4517-B738-307266589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7B4C72-7CDF-46AB-B80C-27071F5D8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76CEB28-613D-4FF7-8D1D-0BDCB1E9A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A10605C-68C5-45B2-94FC-4372C0C63D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4D90ADF-C91C-4767-B846-7ABA47165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A5866-1325-45EB-864C-70AC8015849D}" type="datetimeFigureOut">
              <a:rPr lang="es-CL" smtClean="0"/>
              <a:t>22-05-2020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FC392A6-86C6-475A-97F3-34E0A8D24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E4FF14D-8F11-4A4D-9511-0904E1ED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5CFE1-FB52-4EAE-AF3E-B16CAD866DE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26910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971148-F944-45E6-ABE5-FDA180E3A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995A4FC-D706-40E1-91EC-5C69F918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A5866-1325-45EB-864C-70AC8015849D}" type="datetimeFigureOut">
              <a:rPr lang="es-CL" smtClean="0"/>
              <a:t>22-05-2020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8B1C39D-625C-4AE8-97A7-24FA9D917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1AADC69-D011-48C0-9E3B-7415CA0EB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5CFE1-FB52-4EAE-AF3E-B16CAD866DE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10608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46CF3B0-270B-4703-89E5-28E3F5881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A5866-1325-45EB-864C-70AC8015849D}" type="datetimeFigureOut">
              <a:rPr lang="es-CL" smtClean="0"/>
              <a:t>22-05-2020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AF7DB3C-64B3-4A3B-9BBA-7782C102E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8EDAC4D-65F7-4EFD-B6BC-0E7CCC851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5CFE1-FB52-4EAE-AF3E-B16CAD866DE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55539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E25DB0-800D-4BEC-9376-C18359B26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384E60-C59A-45E9-9503-D643EA232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EF3A011-0455-4698-A891-5D9CD59A5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D341734-1BD8-4B23-B9E9-71E641BD7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A5866-1325-45EB-864C-70AC8015849D}" type="datetimeFigureOut">
              <a:rPr lang="es-CL" smtClean="0"/>
              <a:t>22-05-2020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85AA07-F2BF-4289-AB8A-F84DCABC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5C25EB-41AD-4420-88B8-9AD20F455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5CFE1-FB52-4EAE-AF3E-B16CAD866DE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45481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A400AF-5CE6-4FC0-AA67-4B4011F47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2BB10B3-72E7-44AE-B6D7-5D4E201F1E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0A5A765-09D8-40F9-8B0C-9B5468F52D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CC8733-ADB6-445C-9D7E-B04A42798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A5866-1325-45EB-864C-70AC8015849D}" type="datetimeFigureOut">
              <a:rPr lang="es-CL" smtClean="0"/>
              <a:t>22-05-2020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83853E-78F3-4B09-BC39-0125D3EA7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8157EC-43FF-4222-BDDC-5B92C18B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5CFE1-FB52-4EAE-AF3E-B16CAD866DE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22806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4B11357-8E8E-44F0-AF1F-1CC43C886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BBBB131-CCEC-4F73-83CE-6E64DCE48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C56799-DB63-4B05-A9E6-E7401C6631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A5866-1325-45EB-864C-70AC8015849D}" type="datetimeFigureOut">
              <a:rPr lang="es-CL" smtClean="0"/>
              <a:t>22-05-2020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A06E1F-A75E-4B9A-9BAF-1A15FBFDD1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8C7124-CA73-4486-BD7B-90F195A75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5CFE1-FB52-4EAE-AF3E-B16CAD866DE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4334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30.emf"/><Relationship Id="rId2" Type="http://schemas.openxmlformats.org/officeDocument/2006/relationships/video" Target="../media/media8.mp4"/><Relationship Id="rId16" Type="http://schemas.openxmlformats.org/officeDocument/2006/relationships/image" Target="../media/image34.png"/><Relationship Id="rId1" Type="http://schemas.microsoft.com/office/2007/relationships/media" Target="../media/media8.mp4"/><Relationship Id="rId6" Type="http://schemas.openxmlformats.org/officeDocument/2006/relationships/image" Target="../media/image24.png"/><Relationship Id="rId11" Type="http://schemas.openxmlformats.org/officeDocument/2006/relationships/image" Target="../media/image29.emf"/><Relationship Id="rId5" Type="http://schemas.openxmlformats.org/officeDocument/2006/relationships/image" Target="../media/image23.png"/><Relationship Id="rId15" Type="http://schemas.openxmlformats.org/officeDocument/2006/relationships/image" Target="../media/image33.emf"/><Relationship Id="rId10" Type="http://schemas.openxmlformats.org/officeDocument/2006/relationships/image" Target="../media/image28.emf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9E3F2FF-7534-48AA-BDF6-BAF71069BC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1856" y="3113415"/>
            <a:ext cx="4036334" cy="2387600"/>
          </a:xfrm>
        </p:spPr>
        <p:txBody>
          <a:bodyPr anchor="t">
            <a:normAutofit/>
          </a:bodyPr>
          <a:lstStyle/>
          <a:p>
            <a:pPr algn="l"/>
            <a:r>
              <a:rPr lang="es-CL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Autorretrato</a:t>
            </a:r>
            <a:r>
              <a:rPr lang="es-CL" b="1" dirty="0"/>
              <a:t>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Imagen que contiene alimentos, camiseta&#10;&#10;Descripción generada automáticamente">
            <a:extLst>
              <a:ext uri="{FF2B5EF4-FFF2-40B4-BE49-F238E27FC236}">
                <a16:creationId xmlns:a16="http://schemas.microsoft.com/office/drawing/2014/main" id="{5BFF7C80-B1F0-4E39-8551-523A77CBC9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49" r="-1" b="4360"/>
          <a:stretch/>
        </p:blipFill>
        <p:spPr>
          <a:xfrm>
            <a:off x="733507" y="666728"/>
            <a:ext cx="5536001" cy="546579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Vídeo 15">
            <a:hlinkClick r:id="" action="ppaction://media"/>
            <a:extLst>
              <a:ext uri="{FF2B5EF4-FFF2-40B4-BE49-F238E27FC236}">
                <a16:creationId xmlns:a16="http://schemas.microsoft.com/office/drawing/2014/main" id="{16F28485-E434-456D-9467-4E0E44836A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3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8"/>
    </mc:Choice>
    <mc:Fallback xmlns="">
      <p:transition spd="slow" advTm="13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Vídeo 14">
            <a:hlinkClick r:id="" action="ppaction://media"/>
            <a:extLst>
              <a:ext uri="{FF2B5EF4-FFF2-40B4-BE49-F238E27FC236}">
                <a16:creationId xmlns:a16="http://schemas.microsoft.com/office/drawing/2014/main" id="{DBFDB900-5687-42BF-8727-9601F4C93C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0E5893E-96DD-4F8E-AC9C-3813DB93E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0713" y="373856"/>
            <a:ext cx="7691438" cy="639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3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47"/>
    </mc:Choice>
    <mc:Fallback xmlns="">
      <p:transition spd="slow" advTm="18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6FA1559-2A9C-425E-A9A8-BA33A3844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405" y="643467"/>
            <a:ext cx="7987190" cy="5571065"/>
          </a:xfrm>
          <a:prstGeom prst="rect">
            <a:avLst/>
          </a:prstGeom>
          <a:ln>
            <a:noFill/>
          </a:ln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ídeo 3">
            <a:hlinkClick r:id="" action="ppaction://media"/>
            <a:extLst>
              <a:ext uri="{FF2B5EF4-FFF2-40B4-BE49-F238E27FC236}">
                <a16:creationId xmlns:a16="http://schemas.microsoft.com/office/drawing/2014/main" id="{DFDEA9F2-4658-490C-8D50-55A436130D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6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25"/>
    </mc:Choice>
    <mc:Fallback xmlns="">
      <p:transition spd="slow" advTm="20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1169D12-CCDF-4126-A2BB-149D94F75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163" y="1659332"/>
            <a:ext cx="6246003" cy="3497761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B9A081E-AC8D-4788-A04A-1FE7280EC1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1606" y="1565223"/>
            <a:ext cx="3217333" cy="2892477"/>
          </a:xfrm>
          <a:prstGeom prst="rect">
            <a:avLst/>
          </a:prstGeom>
        </p:spPr>
      </p:pic>
      <p:pic>
        <p:nvPicPr>
          <p:cNvPr id="15" name="Vídeo 14">
            <a:hlinkClick r:id="" action="ppaction://media"/>
            <a:extLst>
              <a:ext uri="{FF2B5EF4-FFF2-40B4-BE49-F238E27FC236}">
                <a16:creationId xmlns:a16="http://schemas.microsoft.com/office/drawing/2014/main" id="{0581625A-E58D-4EE2-A150-3B084423DF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53"/>
    </mc:Choice>
    <mc:Fallback xmlns="">
      <p:transition spd="slow" advTm="33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hombre, persona, vistiendo&#10;&#10;Descripción generada automáticamente">
            <a:extLst>
              <a:ext uri="{FF2B5EF4-FFF2-40B4-BE49-F238E27FC236}">
                <a16:creationId xmlns:a16="http://schemas.microsoft.com/office/drawing/2014/main" id="{FC56A3B5-F83D-471C-9740-726B5D86D5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13301"/>
          <a:stretch/>
        </p:blipFill>
        <p:spPr>
          <a:xfrm>
            <a:off x="321731" y="321731"/>
            <a:ext cx="5728548" cy="3079194"/>
          </a:xfrm>
          <a:prstGeom prst="rect">
            <a:avLst/>
          </a:prstGeom>
        </p:spPr>
      </p:pic>
      <p:pic>
        <p:nvPicPr>
          <p:cNvPr id="4" name="Imagen 3" descr="Imagen que contiene hombre&#10;&#10;Descripción generada automáticamente">
            <a:extLst>
              <a:ext uri="{FF2B5EF4-FFF2-40B4-BE49-F238E27FC236}">
                <a16:creationId xmlns:a16="http://schemas.microsoft.com/office/drawing/2014/main" id="{017B3F65-0137-4020-BDE5-19BBC32C57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645" r="-3" b="24852"/>
          <a:stretch/>
        </p:blipFill>
        <p:spPr>
          <a:xfrm>
            <a:off x="6141719" y="321731"/>
            <a:ext cx="5728547" cy="3079194"/>
          </a:xfrm>
          <a:prstGeom prst="rect">
            <a:avLst/>
          </a:prstGeom>
        </p:spPr>
      </p:pic>
      <p:pic>
        <p:nvPicPr>
          <p:cNvPr id="5" name="Imagen 4" descr="Imagen que contiene animal, pájaro, oveja, ave&#10;&#10;Descripción generada automáticamente">
            <a:extLst>
              <a:ext uri="{FF2B5EF4-FFF2-40B4-BE49-F238E27FC236}">
                <a16:creationId xmlns:a16="http://schemas.microsoft.com/office/drawing/2014/main" id="{240CE79A-DCD2-47B8-A620-0C7D944ACD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55" r="-3" b="3080"/>
          <a:stretch/>
        </p:blipFill>
        <p:spPr>
          <a:xfrm>
            <a:off x="321730" y="3489159"/>
            <a:ext cx="5728548" cy="3047107"/>
          </a:xfrm>
          <a:prstGeom prst="rect">
            <a:avLst/>
          </a:prstGeom>
        </p:spPr>
      </p:pic>
      <p:pic>
        <p:nvPicPr>
          <p:cNvPr id="7" name="Imagen 6" descr="Imagen que contiene vistiendo, puesto, café, hombre&#10;&#10;Descripción generada automáticamente">
            <a:extLst>
              <a:ext uri="{FF2B5EF4-FFF2-40B4-BE49-F238E27FC236}">
                <a16:creationId xmlns:a16="http://schemas.microsoft.com/office/drawing/2014/main" id="{3641B5FE-08C5-4401-B5F7-D0BF25BE21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526" r="-3" b="13290"/>
          <a:stretch/>
        </p:blipFill>
        <p:spPr>
          <a:xfrm>
            <a:off x="6141718" y="3489159"/>
            <a:ext cx="5728547" cy="3047107"/>
          </a:xfrm>
          <a:prstGeom prst="rect">
            <a:avLst/>
          </a:prstGeom>
        </p:spPr>
      </p:pic>
      <p:pic>
        <p:nvPicPr>
          <p:cNvPr id="32" name="Vídeo 31">
            <a:hlinkClick r:id="" action="ppaction://media"/>
            <a:extLst>
              <a:ext uri="{FF2B5EF4-FFF2-40B4-BE49-F238E27FC236}">
                <a16:creationId xmlns:a16="http://schemas.microsoft.com/office/drawing/2014/main" id="{35821E72-78E6-402C-A306-F57FAA283A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5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51"/>
    </mc:Choice>
    <mc:Fallback xmlns="">
      <p:transition spd="slow" advTm="18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ropa, vestido, mujer, camiseta&#10;&#10;Descripción generada automáticamente">
            <a:extLst>
              <a:ext uri="{FF2B5EF4-FFF2-40B4-BE49-F238E27FC236}">
                <a16:creationId xmlns:a16="http://schemas.microsoft.com/office/drawing/2014/main" id="{B0461C57-23CE-44AB-9BD3-61FCEFD717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27" r="12861" b="-2"/>
          <a:stretch/>
        </p:blipFill>
        <p:spPr>
          <a:xfrm>
            <a:off x="321733" y="321732"/>
            <a:ext cx="3777025" cy="6214533"/>
          </a:xfrm>
          <a:prstGeom prst="rect">
            <a:avLst/>
          </a:prstGeom>
        </p:spPr>
      </p:pic>
      <p:pic>
        <p:nvPicPr>
          <p:cNvPr id="4" name="Imagen 3" descr="Imagen que contiene persona, mujer, foto, posando&#10;&#10;Descripción generada automáticamente">
            <a:extLst>
              <a:ext uri="{FF2B5EF4-FFF2-40B4-BE49-F238E27FC236}">
                <a16:creationId xmlns:a16="http://schemas.microsoft.com/office/drawing/2014/main" id="{A31FA09F-0CEE-4015-AFE5-169E4DB98F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519" r="28267" b="-2"/>
          <a:stretch/>
        </p:blipFill>
        <p:spPr>
          <a:xfrm>
            <a:off x="4184538" y="321732"/>
            <a:ext cx="3822924" cy="6214533"/>
          </a:xfrm>
          <a:prstGeom prst="rect">
            <a:avLst/>
          </a:prstGeom>
        </p:spPr>
      </p:pic>
      <p:pic>
        <p:nvPicPr>
          <p:cNvPr id="6" name="Imagen 5" descr="Imagen que contiene mujer, negro, sostener, hombre&#10;&#10;Descripción generada automáticamente">
            <a:extLst>
              <a:ext uri="{FF2B5EF4-FFF2-40B4-BE49-F238E27FC236}">
                <a16:creationId xmlns:a16="http://schemas.microsoft.com/office/drawing/2014/main" id="{DED68203-1439-4014-9DF8-1A109DA05A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286" r="11642" b="-2"/>
          <a:stretch/>
        </p:blipFill>
        <p:spPr>
          <a:xfrm>
            <a:off x="8087672" y="321732"/>
            <a:ext cx="3782595" cy="6214533"/>
          </a:xfrm>
          <a:prstGeom prst="rect">
            <a:avLst/>
          </a:prstGeom>
        </p:spPr>
      </p:pic>
      <p:pic>
        <p:nvPicPr>
          <p:cNvPr id="11" name="Vídeo 10">
            <a:hlinkClick r:id="" action="ppaction://media"/>
            <a:extLst>
              <a:ext uri="{FF2B5EF4-FFF2-40B4-BE49-F238E27FC236}">
                <a16:creationId xmlns:a16="http://schemas.microsoft.com/office/drawing/2014/main" id="{3B9E6B56-3028-40C6-8693-0AF7AA3EA1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0"/>
    </mc:Choice>
    <mc:Fallback xmlns="">
      <p:transition spd="slow" advTm="9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E3EBF0-EA7C-43FC-92F8-E56E9A6D8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CA40D1D-3C89-4DB0-A5C1-078CC83F9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92942" y="0"/>
            <a:ext cx="8068542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7233E97-B345-4F2D-A706-0AA65F74B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600" y="0"/>
            <a:ext cx="4223557" cy="6858000"/>
          </a:xfrm>
          <a:prstGeom prst="rect">
            <a:avLst/>
          </a:prstGeom>
        </p:spPr>
      </p:pic>
      <p:pic>
        <p:nvPicPr>
          <p:cNvPr id="9" name="Vídeo 8">
            <a:hlinkClick r:id="" action="ppaction://media"/>
            <a:extLst>
              <a:ext uri="{FF2B5EF4-FFF2-40B4-BE49-F238E27FC236}">
                <a16:creationId xmlns:a16="http://schemas.microsoft.com/office/drawing/2014/main" id="{7309C937-26B8-499E-B9F5-00380621D8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7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1"/>
    </mc:Choice>
    <mc:Fallback xmlns="">
      <p:transition spd="slow" advTm="10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02E3E9E-0886-45EA-87CF-BCA0A82035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09" r="-1" b="31957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F39759A-FBE0-48A5-A048-843B78BC34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47" r="1873" b="4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38E3D2C-24D3-4078-8D31-0F2DA38925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994" r="4" b="21183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A117924-3A78-47A2-AB78-C7D144D786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171" r="5" b="11175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DDC0768-24D0-4654-A1B2-6D713FB913C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349" r="7855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6F0B613-335B-4D04-A3EF-8E110AD4D3E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434" r="2" b="16898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E44A29A-F83D-4D72-AE56-D6C17A6A52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5645" y="1985480"/>
            <a:ext cx="840094" cy="13978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D14DEC9-E314-49D1-AB7E-CA971D3794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98907" y="2037680"/>
            <a:ext cx="909619" cy="13456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3FD3EE9-94ED-445F-B628-F2BFB65B92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86669" y="2047840"/>
            <a:ext cx="805331" cy="12818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69E8927-2C46-477D-A965-E38E52DADE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80326" y="5582182"/>
            <a:ext cx="822713" cy="12702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0628983-2283-4018-BB58-7D4B9C0903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27875" y="5420950"/>
            <a:ext cx="851681" cy="12702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02CB8AB-9F2B-46CA-81F7-28904EF8A5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21157" y="5420950"/>
            <a:ext cx="805331" cy="1293400"/>
          </a:xfrm>
          <a:prstGeom prst="rect">
            <a:avLst/>
          </a:prstGeom>
        </p:spPr>
      </p:pic>
      <p:pic>
        <p:nvPicPr>
          <p:cNvPr id="16" name="Vídeo 15">
            <a:hlinkClick r:id="" action="ppaction://media"/>
            <a:extLst>
              <a:ext uri="{FF2B5EF4-FFF2-40B4-BE49-F238E27FC236}">
                <a16:creationId xmlns:a16="http://schemas.microsoft.com/office/drawing/2014/main" id="{9D855ADA-4ADB-48BA-B309-EE93E8848A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905981" y="5137341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93"/>
    </mc:Choice>
    <mc:Fallback xmlns="">
      <p:transition spd="slow" advTm="63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DA96056-3119-411F-A87C-782FD673E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0F7825B-F1D9-4684-8E2F-68BDC6994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2026" y="1230020"/>
            <a:ext cx="3931924" cy="30593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600" dirty="0" err="1"/>
              <a:t>Actividad</a:t>
            </a:r>
            <a:endParaRPr lang="en-US" sz="46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983B4D-AA9E-4FCA-A321-B87362793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9184" y="1"/>
            <a:ext cx="2446384" cy="5777808"/>
            <a:chOff x="329184" y="1"/>
            <a:chExt cx="2446384" cy="577780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2432161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2446384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5" y="679731"/>
            <a:ext cx="6875958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2C16CFC-2879-4180-B108-97C206697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689" y="503733"/>
            <a:ext cx="2560320" cy="256032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CEF4718-729D-4C4D-8A42-B07B1834B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0524" y="3578830"/>
            <a:ext cx="2749099" cy="2560320"/>
          </a:xfrm>
          <a:prstGeom prst="rect">
            <a:avLst/>
          </a:prstGeom>
        </p:spPr>
      </p:pic>
      <p:pic>
        <p:nvPicPr>
          <p:cNvPr id="5" name="Imagen 4" descr="Imagen que contiene tabla, competencia de atletismo&#10;&#10;Descripción generada automáticamente">
            <a:extLst>
              <a:ext uri="{FF2B5EF4-FFF2-40B4-BE49-F238E27FC236}">
                <a16:creationId xmlns:a16="http://schemas.microsoft.com/office/drawing/2014/main" id="{56450B0D-51BE-4F64-8589-A13882259C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750" y="3578809"/>
            <a:ext cx="2746149" cy="2560320"/>
          </a:xfrm>
          <a:prstGeom prst="rect">
            <a:avLst/>
          </a:prstGeom>
        </p:spPr>
      </p:pic>
      <p:pic>
        <p:nvPicPr>
          <p:cNvPr id="9" name="Vídeo 8">
            <a:hlinkClick r:id="" action="ppaction://media"/>
            <a:extLst>
              <a:ext uri="{FF2B5EF4-FFF2-40B4-BE49-F238E27FC236}">
                <a16:creationId xmlns:a16="http://schemas.microsoft.com/office/drawing/2014/main" id="{A46A7859-2C72-47FB-B437-DEEE7D92D3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5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85"/>
    </mc:Choice>
    <mc:Fallback xmlns="">
      <p:transition spd="slow" advTm="52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</Words>
  <Application>Microsoft Office PowerPoint</Application>
  <PresentationFormat>Panorámica</PresentationFormat>
  <Paragraphs>2</Paragraphs>
  <Slides>9</Slides>
  <Notes>0</Notes>
  <HiddenSlides>0</HiddenSlides>
  <MMClips>9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de Office</vt:lpstr>
      <vt:lpstr>Autorretrato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Actividad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Autorretrato</dc:title>
  <dc:creator>Marilyn Molina</dc:creator>
  <cp:lastModifiedBy>Marilyn Molina</cp:lastModifiedBy>
  <cp:revision>2</cp:revision>
  <dcterms:created xsi:type="dcterms:W3CDTF">2020-05-22T02:15:35Z</dcterms:created>
  <dcterms:modified xsi:type="dcterms:W3CDTF">2020-05-22T20:40:47Z</dcterms:modified>
</cp:coreProperties>
</file>