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83" r:id="rId3"/>
    <p:sldId id="258" r:id="rId4"/>
    <p:sldId id="268" r:id="rId5"/>
    <p:sldId id="259" r:id="rId6"/>
    <p:sldId id="260" r:id="rId7"/>
    <p:sldId id="261" r:id="rId8"/>
    <p:sldId id="262" r:id="rId9"/>
    <p:sldId id="263" r:id="rId10"/>
    <p:sldId id="269" r:id="rId11"/>
    <p:sldId id="270" r:id="rId12"/>
    <p:sldId id="264" r:id="rId13"/>
    <p:sldId id="265" r:id="rId14"/>
    <p:sldId id="267" r:id="rId15"/>
    <p:sldId id="271" r:id="rId16"/>
    <p:sldId id="275" r:id="rId17"/>
    <p:sldId id="266" r:id="rId18"/>
    <p:sldId id="278" r:id="rId19"/>
    <p:sldId id="282" r:id="rId20"/>
    <p:sldId id="272" r:id="rId21"/>
    <p:sldId id="274" r:id="rId22"/>
    <p:sldId id="273" r:id="rId23"/>
    <p:sldId id="276" r:id="rId24"/>
    <p:sldId id="277" r:id="rId25"/>
    <p:sldId id="281" r:id="rId26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255"/>
    <p:restoredTop sz="95768"/>
  </p:normalViewPr>
  <p:slideViewPr>
    <p:cSldViewPr>
      <p:cViewPr varScale="1">
        <p:scale>
          <a:sx n="72" d="100"/>
          <a:sy n="72" d="100"/>
        </p:scale>
        <p:origin x="930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_rels/data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diagrams/_rels/drawing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6F8407-4405-4B73-9891-3AC086D1175B}" type="doc">
      <dgm:prSet loTypeId="urn:microsoft.com/office/officeart/2005/8/layout/vList2" loCatId="list" qsTypeId="urn:microsoft.com/office/officeart/2005/8/quickstyle/simple2" qsCatId="simple" csTypeId="urn:microsoft.com/office/officeart/2005/8/colors/accent0_1" csCatId="mainScheme"/>
      <dgm:spPr/>
      <dgm:t>
        <a:bodyPr/>
        <a:lstStyle/>
        <a:p>
          <a:endParaRPr lang="es-CL"/>
        </a:p>
      </dgm:t>
    </dgm:pt>
    <dgm:pt modelId="{52744DDC-0B15-435C-85D6-0D587A85CA11}">
      <dgm:prSet/>
      <dgm:spPr/>
      <dgm:t>
        <a:bodyPr/>
        <a:lstStyle/>
        <a:p>
          <a:pPr rtl="0"/>
          <a:r>
            <a:rPr lang="es-CL" dirty="0"/>
            <a:t>Lenguaje del niño no es una versión simplificada del lenguaje adulto</a:t>
          </a:r>
        </a:p>
      </dgm:t>
    </dgm:pt>
    <dgm:pt modelId="{19244A98-0C64-4804-B854-C338CA85B9CF}" type="parTrans" cxnId="{E993FF0B-15C3-4C00-84CE-C21C5F6978E4}">
      <dgm:prSet/>
      <dgm:spPr/>
      <dgm:t>
        <a:bodyPr/>
        <a:lstStyle/>
        <a:p>
          <a:endParaRPr lang="es-CL"/>
        </a:p>
      </dgm:t>
    </dgm:pt>
    <dgm:pt modelId="{E6B282F4-085B-4DDE-95AD-3FDCBDAAD43C}" type="sibTrans" cxnId="{E993FF0B-15C3-4C00-84CE-C21C5F6978E4}">
      <dgm:prSet/>
      <dgm:spPr/>
      <dgm:t>
        <a:bodyPr/>
        <a:lstStyle/>
        <a:p>
          <a:endParaRPr lang="es-CL"/>
        </a:p>
      </dgm:t>
    </dgm:pt>
    <dgm:pt modelId="{24BFE472-788D-4A9E-B9A5-A944DB664B8D}">
      <dgm:prSet/>
      <dgm:spPr/>
      <dgm:t>
        <a:bodyPr/>
        <a:lstStyle/>
        <a:p>
          <a:pPr rtl="0"/>
          <a:r>
            <a:rPr lang="es-CL" dirty="0"/>
            <a:t>Todos los niños tienen diferentes ritmos de desarrollo</a:t>
          </a:r>
        </a:p>
      </dgm:t>
    </dgm:pt>
    <dgm:pt modelId="{9C6B9BA3-8833-427C-B146-15AF02E6EFAC}" type="parTrans" cxnId="{92451F89-FC79-4865-BFF5-F11838C37E36}">
      <dgm:prSet/>
      <dgm:spPr/>
      <dgm:t>
        <a:bodyPr/>
        <a:lstStyle/>
        <a:p>
          <a:endParaRPr lang="es-CL"/>
        </a:p>
      </dgm:t>
    </dgm:pt>
    <dgm:pt modelId="{DEA7C729-B1F5-4053-B4B7-43D644F76F45}" type="sibTrans" cxnId="{92451F89-FC79-4865-BFF5-F11838C37E36}">
      <dgm:prSet/>
      <dgm:spPr/>
      <dgm:t>
        <a:bodyPr/>
        <a:lstStyle/>
        <a:p>
          <a:endParaRPr lang="es-CL"/>
        </a:p>
      </dgm:t>
    </dgm:pt>
    <dgm:pt modelId="{096140B0-AEA1-42B1-8712-0067C48B4645}">
      <dgm:prSet/>
      <dgm:spPr/>
      <dgm:t>
        <a:bodyPr/>
        <a:lstStyle/>
        <a:p>
          <a:pPr rtl="0"/>
          <a:r>
            <a:rPr lang="es-CL" dirty="0"/>
            <a:t>Importante basarse siempre en estos aspectos. </a:t>
          </a:r>
        </a:p>
      </dgm:t>
    </dgm:pt>
    <dgm:pt modelId="{6B24BEF4-FF26-452E-99DD-F63F1DA561AA}" type="parTrans" cxnId="{705195AB-8131-4A0B-9454-BBDB132EE394}">
      <dgm:prSet/>
      <dgm:spPr/>
      <dgm:t>
        <a:bodyPr/>
        <a:lstStyle/>
        <a:p>
          <a:endParaRPr lang="es-CL"/>
        </a:p>
      </dgm:t>
    </dgm:pt>
    <dgm:pt modelId="{05771F4A-472E-4AB2-A659-A5D72BD0FA14}" type="sibTrans" cxnId="{705195AB-8131-4A0B-9454-BBDB132EE394}">
      <dgm:prSet/>
      <dgm:spPr/>
      <dgm:t>
        <a:bodyPr/>
        <a:lstStyle/>
        <a:p>
          <a:endParaRPr lang="es-CL"/>
        </a:p>
      </dgm:t>
    </dgm:pt>
    <dgm:pt modelId="{08FE93E4-F6F1-4DEF-97AC-7E9FE6EA6B86}" type="pres">
      <dgm:prSet presAssocID="{FD6F8407-4405-4B73-9891-3AC086D1175B}" presName="linear" presStyleCnt="0">
        <dgm:presLayoutVars>
          <dgm:animLvl val="lvl"/>
          <dgm:resizeHandles val="exact"/>
        </dgm:presLayoutVars>
      </dgm:prSet>
      <dgm:spPr/>
    </dgm:pt>
    <dgm:pt modelId="{9A9BCBE5-ED78-4FB3-8E6E-76D3DD6874C5}" type="pres">
      <dgm:prSet presAssocID="{52744DDC-0B15-435C-85D6-0D587A85CA1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C53D4EC-0C3A-4B3E-A94E-227A66936DF1}" type="pres">
      <dgm:prSet presAssocID="{E6B282F4-085B-4DDE-95AD-3FDCBDAAD43C}" presName="spacer" presStyleCnt="0"/>
      <dgm:spPr/>
    </dgm:pt>
    <dgm:pt modelId="{E2531B37-9A26-4536-B7CD-2C65EACE7DB7}" type="pres">
      <dgm:prSet presAssocID="{24BFE472-788D-4A9E-B9A5-A944DB664B8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B3F16E8-8236-46DD-B34F-95497C998DF9}" type="pres">
      <dgm:prSet presAssocID="{DEA7C729-B1F5-4053-B4B7-43D644F76F45}" presName="spacer" presStyleCnt="0"/>
      <dgm:spPr/>
    </dgm:pt>
    <dgm:pt modelId="{43B54158-AD93-4CAA-B759-0C3CF30405CC}" type="pres">
      <dgm:prSet presAssocID="{096140B0-AEA1-42B1-8712-0067C48B4645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E993FF0B-15C3-4C00-84CE-C21C5F6978E4}" srcId="{FD6F8407-4405-4B73-9891-3AC086D1175B}" destId="{52744DDC-0B15-435C-85D6-0D587A85CA11}" srcOrd="0" destOrd="0" parTransId="{19244A98-0C64-4804-B854-C338CA85B9CF}" sibTransId="{E6B282F4-085B-4DDE-95AD-3FDCBDAAD43C}"/>
    <dgm:cxn modelId="{972D4C3F-2167-4F06-95E5-9A2D79FA27F7}" type="presOf" srcId="{52744DDC-0B15-435C-85D6-0D587A85CA11}" destId="{9A9BCBE5-ED78-4FB3-8E6E-76D3DD6874C5}" srcOrd="0" destOrd="0" presId="urn:microsoft.com/office/officeart/2005/8/layout/vList2"/>
    <dgm:cxn modelId="{C908FF86-3066-4C5C-8D75-5BB024953D90}" type="presOf" srcId="{096140B0-AEA1-42B1-8712-0067C48B4645}" destId="{43B54158-AD93-4CAA-B759-0C3CF30405CC}" srcOrd="0" destOrd="0" presId="urn:microsoft.com/office/officeart/2005/8/layout/vList2"/>
    <dgm:cxn modelId="{92451F89-FC79-4865-BFF5-F11838C37E36}" srcId="{FD6F8407-4405-4B73-9891-3AC086D1175B}" destId="{24BFE472-788D-4A9E-B9A5-A944DB664B8D}" srcOrd="1" destOrd="0" parTransId="{9C6B9BA3-8833-427C-B146-15AF02E6EFAC}" sibTransId="{DEA7C729-B1F5-4053-B4B7-43D644F76F45}"/>
    <dgm:cxn modelId="{705195AB-8131-4A0B-9454-BBDB132EE394}" srcId="{FD6F8407-4405-4B73-9891-3AC086D1175B}" destId="{096140B0-AEA1-42B1-8712-0067C48B4645}" srcOrd="2" destOrd="0" parTransId="{6B24BEF4-FF26-452E-99DD-F63F1DA561AA}" sibTransId="{05771F4A-472E-4AB2-A659-A5D72BD0FA14}"/>
    <dgm:cxn modelId="{0CD6DBAC-4AA1-454A-ADFE-D5EDAFF910C2}" type="presOf" srcId="{FD6F8407-4405-4B73-9891-3AC086D1175B}" destId="{08FE93E4-F6F1-4DEF-97AC-7E9FE6EA6B86}" srcOrd="0" destOrd="0" presId="urn:microsoft.com/office/officeart/2005/8/layout/vList2"/>
    <dgm:cxn modelId="{8CA412BA-06F2-4B63-9143-9A1B8C781AA3}" type="presOf" srcId="{24BFE472-788D-4A9E-B9A5-A944DB664B8D}" destId="{E2531B37-9A26-4536-B7CD-2C65EACE7DB7}" srcOrd="0" destOrd="0" presId="urn:microsoft.com/office/officeart/2005/8/layout/vList2"/>
    <dgm:cxn modelId="{DEBB0A92-3A0B-4919-B3D0-21A27D84F8DD}" type="presParOf" srcId="{08FE93E4-F6F1-4DEF-97AC-7E9FE6EA6B86}" destId="{9A9BCBE5-ED78-4FB3-8E6E-76D3DD6874C5}" srcOrd="0" destOrd="0" presId="urn:microsoft.com/office/officeart/2005/8/layout/vList2"/>
    <dgm:cxn modelId="{06C9FE66-9C4A-4414-B7F2-E356393F7148}" type="presParOf" srcId="{08FE93E4-F6F1-4DEF-97AC-7E9FE6EA6B86}" destId="{0C53D4EC-0C3A-4B3E-A94E-227A66936DF1}" srcOrd="1" destOrd="0" presId="urn:microsoft.com/office/officeart/2005/8/layout/vList2"/>
    <dgm:cxn modelId="{03B7481C-D8BC-4634-8ED2-90C24594DF8B}" type="presParOf" srcId="{08FE93E4-F6F1-4DEF-97AC-7E9FE6EA6B86}" destId="{E2531B37-9A26-4536-B7CD-2C65EACE7DB7}" srcOrd="2" destOrd="0" presId="urn:microsoft.com/office/officeart/2005/8/layout/vList2"/>
    <dgm:cxn modelId="{9B90D5EE-8803-407A-BFDA-38840EE8DC59}" type="presParOf" srcId="{08FE93E4-F6F1-4DEF-97AC-7E9FE6EA6B86}" destId="{3B3F16E8-8236-46DD-B34F-95497C998DF9}" srcOrd="3" destOrd="0" presId="urn:microsoft.com/office/officeart/2005/8/layout/vList2"/>
    <dgm:cxn modelId="{649A34F2-07B4-4BE0-93C6-2FB6C0A4DAA8}" type="presParOf" srcId="{08FE93E4-F6F1-4DEF-97AC-7E9FE6EA6B86}" destId="{43B54158-AD93-4CAA-B759-0C3CF30405C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6A9F108-2391-442E-A453-DBA6B56C302E}" type="doc">
      <dgm:prSet loTypeId="urn:microsoft.com/office/officeart/2005/8/layout/vList2" loCatId="list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es-CL"/>
        </a:p>
      </dgm:t>
    </dgm:pt>
    <dgm:pt modelId="{BD1B0509-85F2-43AB-8E82-93472FBEE2F2}">
      <dgm:prSet/>
      <dgm:spPr/>
      <dgm:t>
        <a:bodyPr/>
        <a:lstStyle/>
        <a:p>
          <a:pPr rtl="0"/>
          <a:r>
            <a:rPr lang="es-CL" dirty="0"/>
            <a:t>Inventar historias con marionetas, t</a:t>
          </a:r>
          <a:r>
            <a:rPr lang="es-ES" dirty="0" err="1"/>
            <a:t>íteres</a:t>
          </a:r>
          <a:r>
            <a:rPr lang="es-ES" dirty="0"/>
            <a:t>, peluches, etc.</a:t>
          </a:r>
          <a:endParaRPr lang="es-CL" dirty="0"/>
        </a:p>
      </dgm:t>
    </dgm:pt>
    <dgm:pt modelId="{BA0D6AB1-C305-4C7E-9CE3-18E23DE89330}" type="parTrans" cxnId="{25CD9875-A3AE-407F-B0F6-D855F316D084}">
      <dgm:prSet/>
      <dgm:spPr/>
      <dgm:t>
        <a:bodyPr/>
        <a:lstStyle/>
        <a:p>
          <a:endParaRPr lang="es-CL"/>
        </a:p>
      </dgm:t>
    </dgm:pt>
    <dgm:pt modelId="{2B3039D3-1A20-4D37-9AD3-A5BE3132D88C}" type="sibTrans" cxnId="{25CD9875-A3AE-407F-B0F6-D855F316D084}">
      <dgm:prSet/>
      <dgm:spPr/>
      <dgm:t>
        <a:bodyPr/>
        <a:lstStyle/>
        <a:p>
          <a:endParaRPr lang="es-CL"/>
        </a:p>
      </dgm:t>
    </dgm:pt>
    <dgm:pt modelId="{E4EC399A-E0CE-41EC-B734-972CD1AD1211}">
      <dgm:prSet/>
      <dgm:spPr/>
      <dgm:t>
        <a:bodyPr/>
        <a:lstStyle/>
        <a:p>
          <a:pPr rtl="0"/>
          <a:r>
            <a:rPr lang="es-CL" dirty="0"/>
            <a:t>Segmentación silábica con aplausos o materiales tangibles: cubos,</a:t>
          </a:r>
          <a:r>
            <a:rPr lang="es-CL" baseline="0" dirty="0"/>
            <a:t> legos, etc.</a:t>
          </a:r>
          <a:endParaRPr lang="es-CL" dirty="0"/>
        </a:p>
      </dgm:t>
    </dgm:pt>
    <dgm:pt modelId="{9FBA00D9-7439-4745-8ED8-FC2DBE17B260}" type="parTrans" cxnId="{1F50874C-CFC4-4C91-A939-8E6A605188DC}">
      <dgm:prSet/>
      <dgm:spPr/>
      <dgm:t>
        <a:bodyPr/>
        <a:lstStyle/>
        <a:p>
          <a:endParaRPr lang="es-CL"/>
        </a:p>
      </dgm:t>
    </dgm:pt>
    <dgm:pt modelId="{AFACAE7B-9C9C-4FB1-8345-2378D4846336}" type="sibTrans" cxnId="{1F50874C-CFC4-4C91-A939-8E6A605188DC}">
      <dgm:prSet/>
      <dgm:spPr/>
      <dgm:t>
        <a:bodyPr/>
        <a:lstStyle/>
        <a:p>
          <a:endParaRPr lang="es-CL"/>
        </a:p>
      </dgm:t>
    </dgm:pt>
    <dgm:pt modelId="{45678A43-9474-4154-8584-58D195361E7A}">
      <dgm:prSet/>
      <dgm:spPr/>
      <dgm:t>
        <a:bodyPr/>
        <a:lstStyle/>
        <a:p>
          <a:pPr rtl="0"/>
          <a:r>
            <a:rPr lang="es-CL" dirty="0"/>
            <a:t>Enseñarle canciones y hacer coreografia. Ej. Cantando aprendo a hablar</a:t>
          </a:r>
        </a:p>
      </dgm:t>
    </dgm:pt>
    <dgm:pt modelId="{4E8F15D7-27FB-4F3D-872F-F677CCA3269A}" type="parTrans" cxnId="{0BD7DA89-3AE1-40A5-B7AB-E9941B51E561}">
      <dgm:prSet/>
      <dgm:spPr/>
      <dgm:t>
        <a:bodyPr/>
        <a:lstStyle/>
        <a:p>
          <a:endParaRPr lang="es-CL"/>
        </a:p>
      </dgm:t>
    </dgm:pt>
    <dgm:pt modelId="{3DB62586-2AEF-40EF-9C3F-5F58F9B4E429}" type="sibTrans" cxnId="{0BD7DA89-3AE1-40A5-B7AB-E9941B51E561}">
      <dgm:prSet/>
      <dgm:spPr/>
      <dgm:t>
        <a:bodyPr/>
        <a:lstStyle/>
        <a:p>
          <a:endParaRPr lang="es-CL"/>
        </a:p>
      </dgm:t>
    </dgm:pt>
    <dgm:pt modelId="{5AA166EC-7A56-4069-B56C-7478B53F3FF3}">
      <dgm:prSet/>
      <dgm:spPr/>
      <dgm:t>
        <a:bodyPr/>
        <a:lstStyle/>
        <a:p>
          <a:pPr rtl="0"/>
          <a:r>
            <a:rPr lang="es-CL" dirty="0"/>
            <a:t>Jugar al simón dice</a:t>
          </a:r>
        </a:p>
      </dgm:t>
    </dgm:pt>
    <dgm:pt modelId="{F5997156-E696-482E-AC8D-0F043E1A5AE1}" type="parTrans" cxnId="{222F1120-1D83-4272-BAE2-4375954B8565}">
      <dgm:prSet/>
      <dgm:spPr/>
      <dgm:t>
        <a:bodyPr/>
        <a:lstStyle/>
        <a:p>
          <a:endParaRPr lang="es-CL"/>
        </a:p>
      </dgm:t>
    </dgm:pt>
    <dgm:pt modelId="{9FAEED0E-BB15-4AB4-BB17-B72DD093A11C}" type="sibTrans" cxnId="{222F1120-1D83-4272-BAE2-4375954B8565}">
      <dgm:prSet/>
      <dgm:spPr/>
      <dgm:t>
        <a:bodyPr/>
        <a:lstStyle/>
        <a:p>
          <a:endParaRPr lang="es-CL"/>
        </a:p>
      </dgm:t>
    </dgm:pt>
    <dgm:pt modelId="{B8C84CD2-A531-46E5-AD30-8CEB671E757D}">
      <dgm:prSet/>
      <dgm:spPr/>
      <dgm:t>
        <a:bodyPr/>
        <a:lstStyle/>
        <a:p>
          <a:pPr rtl="0"/>
          <a:r>
            <a:rPr lang="es-CL" dirty="0"/>
            <a:t>Ver su</a:t>
          </a:r>
          <a:r>
            <a:rPr lang="es-CL" baseline="0" dirty="0"/>
            <a:t> programa favorito y hacer preguntas, para que vuelva a contar la historia que vio</a:t>
          </a:r>
          <a:endParaRPr lang="es-CL" dirty="0"/>
        </a:p>
      </dgm:t>
    </dgm:pt>
    <dgm:pt modelId="{70A0424F-30F2-45CC-9DBF-C9EEF663A492}" type="parTrans" cxnId="{0C5C4894-3016-43E4-92A6-F626FE7710B1}">
      <dgm:prSet/>
      <dgm:spPr/>
      <dgm:t>
        <a:bodyPr/>
        <a:lstStyle/>
        <a:p>
          <a:endParaRPr lang="es-CL"/>
        </a:p>
      </dgm:t>
    </dgm:pt>
    <dgm:pt modelId="{9EB3C7A2-6FAC-4329-B7BF-5DCC6B9DFD94}" type="sibTrans" cxnId="{0C5C4894-3016-43E4-92A6-F626FE7710B1}">
      <dgm:prSet/>
      <dgm:spPr/>
      <dgm:t>
        <a:bodyPr/>
        <a:lstStyle/>
        <a:p>
          <a:endParaRPr lang="es-CL"/>
        </a:p>
      </dgm:t>
    </dgm:pt>
    <dgm:pt modelId="{80623DCF-4D2F-4E2A-8BE9-EB2ED325A527}">
      <dgm:prSet/>
      <dgm:spPr/>
      <dgm:t>
        <a:bodyPr/>
        <a:lstStyle/>
        <a:p>
          <a:pPr rtl="0"/>
          <a:r>
            <a:rPr lang="es-CL" dirty="0"/>
            <a:t>Nombrar elementos de categorías</a:t>
          </a:r>
          <a:r>
            <a:rPr lang="es-CL" baseline="0" dirty="0"/>
            <a:t> e intentar hacer rimas </a:t>
          </a:r>
          <a:endParaRPr lang="es-CL" dirty="0"/>
        </a:p>
      </dgm:t>
    </dgm:pt>
    <dgm:pt modelId="{7DEE068A-6989-4F4A-AD6D-BA525E6B010C}" type="parTrans" cxnId="{88FCEB8E-5A2B-4EC9-8E5B-0BA987297CE2}">
      <dgm:prSet/>
      <dgm:spPr/>
      <dgm:t>
        <a:bodyPr/>
        <a:lstStyle/>
        <a:p>
          <a:endParaRPr lang="es-CL"/>
        </a:p>
      </dgm:t>
    </dgm:pt>
    <dgm:pt modelId="{D4693404-3E00-4890-84FD-49F97EF9C6C2}" type="sibTrans" cxnId="{88FCEB8E-5A2B-4EC9-8E5B-0BA987297CE2}">
      <dgm:prSet/>
      <dgm:spPr/>
      <dgm:t>
        <a:bodyPr/>
        <a:lstStyle/>
        <a:p>
          <a:endParaRPr lang="es-CL"/>
        </a:p>
      </dgm:t>
    </dgm:pt>
    <dgm:pt modelId="{95ACBC95-B2B4-4C47-929C-0399CE36EDCE}">
      <dgm:prSet/>
      <dgm:spPr/>
      <dgm:t>
        <a:bodyPr/>
        <a:lstStyle/>
        <a:p>
          <a:pPr rtl="0"/>
          <a:r>
            <a:rPr lang="es-CL" dirty="0"/>
            <a:t>Jugar a adivinar objetos de acuerdo a ciertas características</a:t>
          </a:r>
        </a:p>
      </dgm:t>
    </dgm:pt>
    <dgm:pt modelId="{9979A962-51E9-475B-A994-6FF1C465D543}" type="parTrans" cxnId="{73130053-52AE-43BD-85D9-EA96242E9C81}">
      <dgm:prSet/>
      <dgm:spPr/>
      <dgm:t>
        <a:bodyPr/>
        <a:lstStyle/>
        <a:p>
          <a:endParaRPr lang="es-CL"/>
        </a:p>
      </dgm:t>
    </dgm:pt>
    <dgm:pt modelId="{9031C45A-AFB9-4E9E-B9D6-222F7032961B}" type="sibTrans" cxnId="{73130053-52AE-43BD-85D9-EA96242E9C81}">
      <dgm:prSet/>
      <dgm:spPr/>
      <dgm:t>
        <a:bodyPr/>
        <a:lstStyle/>
        <a:p>
          <a:endParaRPr lang="es-CL"/>
        </a:p>
      </dgm:t>
    </dgm:pt>
    <dgm:pt modelId="{983BDC04-AD3B-4936-A38F-0CA2D818F09A}" type="pres">
      <dgm:prSet presAssocID="{E6A9F108-2391-442E-A453-DBA6B56C302E}" presName="linear" presStyleCnt="0">
        <dgm:presLayoutVars>
          <dgm:animLvl val="lvl"/>
          <dgm:resizeHandles val="exact"/>
        </dgm:presLayoutVars>
      </dgm:prSet>
      <dgm:spPr/>
    </dgm:pt>
    <dgm:pt modelId="{563CA609-0976-4A75-BA50-051A73D659E0}" type="pres">
      <dgm:prSet presAssocID="{BD1B0509-85F2-43AB-8E82-93472FBEE2F2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9471E3E8-BBF5-4B4E-891E-30D5EACEBFFF}" type="pres">
      <dgm:prSet presAssocID="{2B3039D3-1A20-4D37-9AD3-A5BE3132D88C}" presName="spacer" presStyleCnt="0"/>
      <dgm:spPr/>
    </dgm:pt>
    <dgm:pt modelId="{14E69919-5A90-433C-BC00-B3F2B155D031}" type="pres">
      <dgm:prSet presAssocID="{E4EC399A-E0CE-41EC-B734-972CD1AD1211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64EBBCAE-0DC4-4AEB-B08D-2771A287CA1D}" type="pres">
      <dgm:prSet presAssocID="{AFACAE7B-9C9C-4FB1-8345-2378D4846336}" presName="spacer" presStyleCnt="0"/>
      <dgm:spPr/>
    </dgm:pt>
    <dgm:pt modelId="{9D5D5C88-3A09-4790-BD45-EFCB64363C89}" type="pres">
      <dgm:prSet presAssocID="{45678A43-9474-4154-8584-58D195361E7A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989DDD7C-3EEA-4B26-B29D-64293E77273D}" type="pres">
      <dgm:prSet presAssocID="{3DB62586-2AEF-40EF-9C3F-5F58F9B4E429}" presName="spacer" presStyleCnt="0"/>
      <dgm:spPr/>
    </dgm:pt>
    <dgm:pt modelId="{BCAA3442-A608-425F-AC06-AC890F1922F7}" type="pres">
      <dgm:prSet presAssocID="{5AA166EC-7A56-4069-B56C-7478B53F3FF3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CDEFDC24-359C-4B35-A2FE-0C04EC63FC1B}" type="pres">
      <dgm:prSet presAssocID="{9FAEED0E-BB15-4AB4-BB17-B72DD093A11C}" presName="spacer" presStyleCnt="0"/>
      <dgm:spPr/>
    </dgm:pt>
    <dgm:pt modelId="{9909B84B-21F8-4824-B05E-AAE0B084D55B}" type="pres">
      <dgm:prSet presAssocID="{B8C84CD2-A531-46E5-AD30-8CEB671E757D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2DE419AD-4488-4D98-AA86-77DA37469D2C}" type="pres">
      <dgm:prSet presAssocID="{9EB3C7A2-6FAC-4329-B7BF-5DCC6B9DFD94}" presName="spacer" presStyleCnt="0"/>
      <dgm:spPr/>
    </dgm:pt>
    <dgm:pt modelId="{F9B3AA15-B810-482D-A3E7-60E39E7C8720}" type="pres">
      <dgm:prSet presAssocID="{80623DCF-4D2F-4E2A-8BE9-EB2ED325A527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C6671EFF-82AD-49F2-A991-2A9B4A7C585D}" type="pres">
      <dgm:prSet presAssocID="{D4693404-3E00-4890-84FD-49F97EF9C6C2}" presName="spacer" presStyleCnt="0"/>
      <dgm:spPr/>
    </dgm:pt>
    <dgm:pt modelId="{DB9D2304-ABEE-482D-9EE1-5D8D7257149B}" type="pres">
      <dgm:prSet presAssocID="{95ACBC95-B2B4-4C47-929C-0399CE36EDCE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AE3B8E19-46A7-4EB2-A7A2-0AFDBD250F99}" type="presOf" srcId="{B8C84CD2-A531-46E5-AD30-8CEB671E757D}" destId="{9909B84B-21F8-4824-B05E-AAE0B084D55B}" srcOrd="0" destOrd="0" presId="urn:microsoft.com/office/officeart/2005/8/layout/vList2"/>
    <dgm:cxn modelId="{222F1120-1D83-4272-BAE2-4375954B8565}" srcId="{E6A9F108-2391-442E-A453-DBA6B56C302E}" destId="{5AA166EC-7A56-4069-B56C-7478B53F3FF3}" srcOrd="3" destOrd="0" parTransId="{F5997156-E696-482E-AC8D-0F043E1A5AE1}" sibTransId="{9FAEED0E-BB15-4AB4-BB17-B72DD093A11C}"/>
    <dgm:cxn modelId="{BD4DF82F-4261-4648-84D3-9BBD4A9DFCCB}" type="presOf" srcId="{E6A9F108-2391-442E-A453-DBA6B56C302E}" destId="{983BDC04-AD3B-4936-A38F-0CA2D818F09A}" srcOrd="0" destOrd="0" presId="urn:microsoft.com/office/officeart/2005/8/layout/vList2"/>
    <dgm:cxn modelId="{FABB8341-0C00-4C58-9F37-36A0348919DC}" type="presOf" srcId="{80623DCF-4D2F-4E2A-8BE9-EB2ED325A527}" destId="{F9B3AA15-B810-482D-A3E7-60E39E7C8720}" srcOrd="0" destOrd="0" presId="urn:microsoft.com/office/officeart/2005/8/layout/vList2"/>
    <dgm:cxn modelId="{9F2BDE63-2EF3-46BE-8FB2-03A16599146A}" type="presOf" srcId="{95ACBC95-B2B4-4C47-929C-0399CE36EDCE}" destId="{DB9D2304-ABEE-482D-9EE1-5D8D7257149B}" srcOrd="0" destOrd="0" presId="urn:microsoft.com/office/officeart/2005/8/layout/vList2"/>
    <dgm:cxn modelId="{1F50874C-CFC4-4C91-A939-8E6A605188DC}" srcId="{E6A9F108-2391-442E-A453-DBA6B56C302E}" destId="{E4EC399A-E0CE-41EC-B734-972CD1AD1211}" srcOrd="1" destOrd="0" parTransId="{9FBA00D9-7439-4745-8ED8-FC2DBE17B260}" sibTransId="{AFACAE7B-9C9C-4FB1-8345-2378D4846336}"/>
    <dgm:cxn modelId="{73130053-52AE-43BD-85D9-EA96242E9C81}" srcId="{E6A9F108-2391-442E-A453-DBA6B56C302E}" destId="{95ACBC95-B2B4-4C47-929C-0399CE36EDCE}" srcOrd="6" destOrd="0" parTransId="{9979A962-51E9-475B-A994-6FF1C465D543}" sibTransId="{9031C45A-AFB9-4E9E-B9D6-222F7032961B}"/>
    <dgm:cxn modelId="{25CD9875-A3AE-407F-B0F6-D855F316D084}" srcId="{E6A9F108-2391-442E-A453-DBA6B56C302E}" destId="{BD1B0509-85F2-43AB-8E82-93472FBEE2F2}" srcOrd="0" destOrd="0" parTransId="{BA0D6AB1-C305-4C7E-9CE3-18E23DE89330}" sibTransId="{2B3039D3-1A20-4D37-9AD3-A5BE3132D88C}"/>
    <dgm:cxn modelId="{0BD7DA89-3AE1-40A5-B7AB-E9941B51E561}" srcId="{E6A9F108-2391-442E-A453-DBA6B56C302E}" destId="{45678A43-9474-4154-8584-58D195361E7A}" srcOrd="2" destOrd="0" parTransId="{4E8F15D7-27FB-4F3D-872F-F677CCA3269A}" sibTransId="{3DB62586-2AEF-40EF-9C3F-5F58F9B4E429}"/>
    <dgm:cxn modelId="{88FCEB8E-5A2B-4EC9-8E5B-0BA987297CE2}" srcId="{E6A9F108-2391-442E-A453-DBA6B56C302E}" destId="{80623DCF-4D2F-4E2A-8BE9-EB2ED325A527}" srcOrd="5" destOrd="0" parTransId="{7DEE068A-6989-4F4A-AD6D-BA525E6B010C}" sibTransId="{D4693404-3E00-4890-84FD-49F97EF9C6C2}"/>
    <dgm:cxn modelId="{0C5C4894-3016-43E4-92A6-F626FE7710B1}" srcId="{E6A9F108-2391-442E-A453-DBA6B56C302E}" destId="{B8C84CD2-A531-46E5-AD30-8CEB671E757D}" srcOrd="4" destOrd="0" parTransId="{70A0424F-30F2-45CC-9DBF-C9EEF663A492}" sibTransId="{9EB3C7A2-6FAC-4329-B7BF-5DCC6B9DFD94}"/>
    <dgm:cxn modelId="{5D475399-517A-4D1D-A919-1A35FF4993CC}" type="presOf" srcId="{5AA166EC-7A56-4069-B56C-7478B53F3FF3}" destId="{BCAA3442-A608-425F-AC06-AC890F1922F7}" srcOrd="0" destOrd="0" presId="urn:microsoft.com/office/officeart/2005/8/layout/vList2"/>
    <dgm:cxn modelId="{545A7CA5-B883-4920-BE4E-3B3980F91B3E}" type="presOf" srcId="{45678A43-9474-4154-8584-58D195361E7A}" destId="{9D5D5C88-3A09-4790-BD45-EFCB64363C89}" srcOrd="0" destOrd="0" presId="urn:microsoft.com/office/officeart/2005/8/layout/vList2"/>
    <dgm:cxn modelId="{E7032BDF-0857-41A6-B22B-AF1C67B66A0B}" type="presOf" srcId="{E4EC399A-E0CE-41EC-B734-972CD1AD1211}" destId="{14E69919-5A90-433C-BC00-B3F2B155D031}" srcOrd="0" destOrd="0" presId="urn:microsoft.com/office/officeart/2005/8/layout/vList2"/>
    <dgm:cxn modelId="{669810EC-355E-451A-9214-AED2D725E391}" type="presOf" srcId="{BD1B0509-85F2-43AB-8E82-93472FBEE2F2}" destId="{563CA609-0976-4A75-BA50-051A73D659E0}" srcOrd="0" destOrd="0" presId="urn:microsoft.com/office/officeart/2005/8/layout/vList2"/>
    <dgm:cxn modelId="{399A30C4-DA62-44C2-9505-E54646CAC222}" type="presParOf" srcId="{983BDC04-AD3B-4936-A38F-0CA2D818F09A}" destId="{563CA609-0976-4A75-BA50-051A73D659E0}" srcOrd="0" destOrd="0" presId="urn:microsoft.com/office/officeart/2005/8/layout/vList2"/>
    <dgm:cxn modelId="{5D162758-1627-4600-9EC5-8D99CEBA2430}" type="presParOf" srcId="{983BDC04-AD3B-4936-A38F-0CA2D818F09A}" destId="{9471E3E8-BBF5-4B4E-891E-30D5EACEBFFF}" srcOrd="1" destOrd="0" presId="urn:microsoft.com/office/officeart/2005/8/layout/vList2"/>
    <dgm:cxn modelId="{744F251C-F984-45C0-AFE5-77E33AA334B5}" type="presParOf" srcId="{983BDC04-AD3B-4936-A38F-0CA2D818F09A}" destId="{14E69919-5A90-433C-BC00-B3F2B155D031}" srcOrd="2" destOrd="0" presId="urn:microsoft.com/office/officeart/2005/8/layout/vList2"/>
    <dgm:cxn modelId="{B1A089DB-815A-4E8C-BC84-CD4B84EAA265}" type="presParOf" srcId="{983BDC04-AD3B-4936-A38F-0CA2D818F09A}" destId="{64EBBCAE-0DC4-4AEB-B08D-2771A287CA1D}" srcOrd="3" destOrd="0" presId="urn:microsoft.com/office/officeart/2005/8/layout/vList2"/>
    <dgm:cxn modelId="{0CB8FB9F-B6FF-422A-BBC1-3A516D0CF4C9}" type="presParOf" srcId="{983BDC04-AD3B-4936-A38F-0CA2D818F09A}" destId="{9D5D5C88-3A09-4790-BD45-EFCB64363C89}" srcOrd="4" destOrd="0" presId="urn:microsoft.com/office/officeart/2005/8/layout/vList2"/>
    <dgm:cxn modelId="{D369E29C-ADD1-4C60-B149-30F2C6CA15E9}" type="presParOf" srcId="{983BDC04-AD3B-4936-A38F-0CA2D818F09A}" destId="{989DDD7C-3EEA-4B26-B29D-64293E77273D}" srcOrd="5" destOrd="0" presId="urn:microsoft.com/office/officeart/2005/8/layout/vList2"/>
    <dgm:cxn modelId="{4D84A56C-6E11-445B-9705-5FD64F00EBD3}" type="presParOf" srcId="{983BDC04-AD3B-4936-A38F-0CA2D818F09A}" destId="{BCAA3442-A608-425F-AC06-AC890F1922F7}" srcOrd="6" destOrd="0" presId="urn:microsoft.com/office/officeart/2005/8/layout/vList2"/>
    <dgm:cxn modelId="{BF9DEFE1-A7CB-4268-919B-526ECC9C7080}" type="presParOf" srcId="{983BDC04-AD3B-4936-A38F-0CA2D818F09A}" destId="{CDEFDC24-359C-4B35-A2FE-0C04EC63FC1B}" srcOrd="7" destOrd="0" presId="urn:microsoft.com/office/officeart/2005/8/layout/vList2"/>
    <dgm:cxn modelId="{8BB8E27A-A77E-45A9-87D9-82E80F997715}" type="presParOf" srcId="{983BDC04-AD3B-4936-A38F-0CA2D818F09A}" destId="{9909B84B-21F8-4824-B05E-AAE0B084D55B}" srcOrd="8" destOrd="0" presId="urn:microsoft.com/office/officeart/2005/8/layout/vList2"/>
    <dgm:cxn modelId="{E7E144F9-112C-4FD1-BB31-BAD509B10EC8}" type="presParOf" srcId="{983BDC04-AD3B-4936-A38F-0CA2D818F09A}" destId="{2DE419AD-4488-4D98-AA86-77DA37469D2C}" srcOrd="9" destOrd="0" presId="urn:microsoft.com/office/officeart/2005/8/layout/vList2"/>
    <dgm:cxn modelId="{DFB5A1BF-0C38-4126-B1D0-38D2F2EF213E}" type="presParOf" srcId="{983BDC04-AD3B-4936-A38F-0CA2D818F09A}" destId="{F9B3AA15-B810-482D-A3E7-60E39E7C8720}" srcOrd="10" destOrd="0" presId="urn:microsoft.com/office/officeart/2005/8/layout/vList2"/>
    <dgm:cxn modelId="{ED069DD2-EB94-46A9-9CA3-1F52C92AF2EA}" type="presParOf" srcId="{983BDC04-AD3B-4936-A38F-0CA2D818F09A}" destId="{C6671EFF-82AD-49F2-A991-2A9B4A7C585D}" srcOrd="11" destOrd="0" presId="urn:microsoft.com/office/officeart/2005/8/layout/vList2"/>
    <dgm:cxn modelId="{1430BDC0-8351-4654-9239-3F72F75EA760}" type="presParOf" srcId="{983BDC04-AD3B-4936-A38F-0CA2D818F09A}" destId="{DB9D2304-ABEE-482D-9EE1-5D8D7257149B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6A9F108-2391-442E-A453-DBA6B56C302E}" type="doc">
      <dgm:prSet loTypeId="urn:microsoft.com/office/officeart/2005/8/layout/vList2" loCatId="list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es-CL"/>
        </a:p>
      </dgm:t>
    </dgm:pt>
    <dgm:pt modelId="{BD1B0509-85F2-43AB-8E82-93472FBEE2F2}">
      <dgm:prSet/>
      <dgm:spPr/>
      <dgm:t>
        <a:bodyPr/>
        <a:lstStyle/>
        <a:p>
          <a:pPr rtl="0"/>
          <a:r>
            <a:rPr lang="es-CL" dirty="0"/>
            <a:t>Hacer dibujos y</a:t>
          </a:r>
          <a:r>
            <a:rPr lang="es-CL" baseline="0" dirty="0"/>
            <a:t> luego inventar una historia</a:t>
          </a:r>
          <a:endParaRPr lang="es-CL" dirty="0"/>
        </a:p>
      </dgm:t>
    </dgm:pt>
    <dgm:pt modelId="{BA0D6AB1-C305-4C7E-9CE3-18E23DE89330}" type="parTrans" cxnId="{25CD9875-A3AE-407F-B0F6-D855F316D084}">
      <dgm:prSet/>
      <dgm:spPr/>
      <dgm:t>
        <a:bodyPr/>
        <a:lstStyle/>
        <a:p>
          <a:endParaRPr lang="es-CL"/>
        </a:p>
      </dgm:t>
    </dgm:pt>
    <dgm:pt modelId="{2B3039D3-1A20-4D37-9AD3-A5BE3132D88C}" type="sibTrans" cxnId="{25CD9875-A3AE-407F-B0F6-D855F316D084}">
      <dgm:prSet/>
      <dgm:spPr/>
      <dgm:t>
        <a:bodyPr/>
        <a:lstStyle/>
        <a:p>
          <a:endParaRPr lang="es-CL"/>
        </a:p>
      </dgm:t>
    </dgm:pt>
    <dgm:pt modelId="{E4EC399A-E0CE-41EC-B734-972CD1AD1211}">
      <dgm:prSet/>
      <dgm:spPr/>
      <dgm:t>
        <a:bodyPr/>
        <a:lstStyle/>
        <a:p>
          <a:pPr rtl="0"/>
          <a:r>
            <a:rPr lang="es-CL" dirty="0"/>
            <a:t>Buscar tus juguetes favoritos,</a:t>
          </a:r>
          <a:r>
            <a:rPr lang="es-CL" baseline="0" dirty="0"/>
            <a:t> nombralos, segmentar en s</a:t>
          </a:r>
          <a:r>
            <a:rPr lang="es-ES" baseline="0" dirty="0" err="1"/>
            <a:t>ílabas</a:t>
          </a:r>
          <a:r>
            <a:rPr lang="es-ES" baseline="0" dirty="0"/>
            <a:t>. Elegir 3 y hacer frases.</a:t>
          </a:r>
          <a:endParaRPr lang="es-CL" dirty="0"/>
        </a:p>
      </dgm:t>
    </dgm:pt>
    <dgm:pt modelId="{9FBA00D9-7439-4745-8ED8-FC2DBE17B260}" type="parTrans" cxnId="{1F50874C-CFC4-4C91-A939-8E6A605188DC}">
      <dgm:prSet/>
      <dgm:spPr/>
      <dgm:t>
        <a:bodyPr/>
        <a:lstStyle/>
        <a:p>
          <a:endParaRPr lang="es-CL"/>
        </a:p>
      </dgm:t>
    </dgm:pt>
    <dgm:pt modelId="{AFACAE7B-9C9C-4FB1-8345-2378D4846336}" type="sibTrans" cxnId="{1F50874C-CFC4-4C91-A939-8E6A605188DC}">
      <dgm:prSet/>
      <dgm:spPr/>
      <dgm:t>
        <a:bodyPr/>
        <a:lstStyle/>
        <a:p>
          <a:endParaRPr lang="es-CL"/>
        </a:p>
      </dgm:t>
    </dgm:pt>
    <dgm:pt modelId="{45678A43-9474-4154-8584-58D195361E7A}">
      <dgm:prSet/>
      <dgm:spPr/>
      <dgm:t>
        <a:bodyPr/>
        <a:lstStyle/>
        <a:p>
          <a:pPr rtl="0"/>
          <a:r>
            <a:rPr lang="es-CL" dirty="0"/>
            <a:t>Hacer juego de roles: hoy mi hija ser</a:t>
          </a:r>
          <a:r>
            <a:rPr lang="es-ES" dirty="0"/>
            <a:t>á una</a:t>
          </a:r>
          <a:r>
            <a:rPr lang="es-ES" baseline="0" dirty="0"/>
            <a:t> enfermera y deberá cuidar de sus juguetes</a:t>
          </a:r>
          <a:endParaRPr lang="es-CL" dirty="0"/>
        </a:p>
      </dgm:t>
    </dgm:pt>
    <dgm:pt modelId="{4E8F15D7-27FB-4F3D-872F-F677CCA3269A}" type="parTrans" cxnId="{0BD7DA89-3AE1-40A5-B7AB-E9941B51E561}">
      <dgm:prSet/>
      <dgm:spPr/>
      <dgm:t>
        <a:bodyPr/>
        <a:lstStyle/>
        <a:p>
          <a:endParaRPr lang="es-CL"/>
        </a:p>
      </dgm:t>
    </dgm:pt>
    <dgm:pt modelId="{3DB62586-2AEF-40EF-9C3F-5F58F9B4E429}" type="sibTrans" cxnId="{0BD7DA89-3AE1-40A5-B7AB-E9941B51E561}">
      <dgm:prSet/>
      <dgm:spPr/>
      <dgm:t>
        <a:bodyPr/>
        <a:lstStyle/>
        <a:p>
          <a:endParaRPr lang="es-CL"/>
        </a:p>
      </dgm:t>
    </dgm:pt>
    <dgm:pt modelId="{5AA166EC-7A56-4069-B56C-7478B53F3FF3}">
      <dgm:prSet/>
      <dgm:spPr/>
      <dgm:t>
        <a:bodyPr/>
        <a:lstStyle/>
        <a:p>
          <a:pPr rtl="0"/>
          <a:r>
            <a:rPr lang="es-CL" dirty="0"/>
            <a:t>Seguir secuencias ritmicas con instrumentos o con ruidos</a:t>
          </a:r>
          <a:r>
            <a:rPr lang="es-CL" baseline="0" dirty="0"/>
            <a:t> de nuestro cuerpo (aplausos)</a:t>
          </a:r>
          <a:endParaRPr lang="es-CL" dirty="0"/>
        </a:p>
      </dgm:t>
    </dgm:pt>
    <dgm:pt modelId="{F5997156-E696-482E-AC8D-0F043E1A5AE1}" type="parTrans" cxnId="{222F1120-1D83-4272-BAE2-4375954B8565}">
      <dgm:prSet/>
      <dgm:spPr/>
      <dgm:t>
        <a:bodyPr/>
        <a:lstStyle/>
        <a:p>
          <a:endParaRPr lang="es-CL"/>
        </a:p>
      </dgm:t>
    </dgm:pt>
    <dgm:pt modelId="{9FAEED0E-BB15-4AB4-BB17-B72DD093A11C}" type="sibTrans" cxnId="{222F1120-1D83-4272-BAE2-4375954B8565}">
      <dgm:prSet/>
      <dgm:spPr/>
      <dgm:t>
        <a:bodyPr/>
        <a:lstStyle/>
        <a:p>
          <a:endParaRPr lang="es-CL"/>
        </a:p>
      </dgm:t>
    </dgm:pt>
    <dgm:pt modelId="{B8C84CD2-A531-46E5-AD30-8CEB671E757D}">
      <dgm:prSet/>
      <dgm:spPr/>
      <dgm:t>
        <a:bodyPr/>
        <a:lstStyle/>
        <a:p>
          <a:pPr rtl="0"/>
          <a:r>
            <a:rPr lang="es-CL" dirty="0"/>
            <a:t>Crear un libro de cuento con</a:t>
          </a:r>
          <a:r>
            <a:rPr lang="es-CL" baseline="0" dirty="0"/>
            <a:t> portada, personajes, acciones y objetivos.</a:t>
          </a:r>
          <a:endParaRPr lang="es-CL" dirty="0"/>
        </a:p>
      </dgm:t>
    </dgm:pt>
    <dgm:pt modelId="{70A0424F-30F2-45CC-9DBF-C9EEF663A492}" type="parTrans" cxnId="{0C5C4894-3016-43E4-92A6-F626FE7710B1}">
      <dgm:prSet/>
      <dgm:spPr/>
      <dgm:t>
        <a:bodyPr/>
        <a:lstStyle/>
        <a:p>
          <a:endParaRPr lang="es-CL"/>
        </a:p>
      </dgm:t>
    </dgm:pt>
    <dgm:pt modelId="{9EB3C7A2-6FAC-4329-B7BF-5DCC6B9DFD94}" type="sibTrans" cxnId="{0C5C4894-3016-43E4-92A6-F626FE7710B1}">
      <dgm:prSet/>
      <dgm:spPr/>
      <dgm:t>
        <a:bodyPr/>
        <a:lstStyle/>
        <a:p>
          <a:endParaRPr lang="es-CL"/>
        </a:p>
      </dgm:t>
    </dgm:pt>
    <dgm:pt modelId="{80623DCF-4D2F-4E2A-8BE9-EB2ED325A527}">
      <dgm:prSet/>
      <dgm:spPr/>
      <dgm:t>
        <a:bodyPr/>
        <a:lstStyle/>
        <a:p>
          <a:pPr rtl="0"/>
          <a:r>
            <a:rPr lang="es-CL" dirty="0"/>
            <a:t>Identificar</a:t>
          </a:r>
          <a:r>
            <a:rPr lang="es-CL" baseline="0" dirty="0"/>
            <a:t> letras y n</a:t>
          </a:r>
          <a:r>
            <a:rPr lang="es-ES" baseline="0" dirty="0" err="1"/>
            <a:t>úmeros</a:t>
          </a:r>
          <a:r>
            <a:rPr lang="es-ES" baseline="0" dirty="0"/>
            <a:t> en revistas, diarios, carteles, televisión, </a:t>
          </a:r>
          <a:r>
            <a:rPr lang="es-ES" baseline="0" dirty="0" err="1"/>
            <a:t>etc</a:t>
          </a:r>
          <a:endParaRPr lang="es-CL" dirty="0"/>
        </a:p>
      </dgm:t>
    </dgm:pt>
    <dgm:pt modelId="{7DEE068A-6989-4F4A-AD6D-BA525E6B010C}" type="parTrans" cxnId="{88FCEB8E-5A2B-4EC9-8E5B-0BA987297CE2}">
      <dgm:prSet/>
      <dgm:spPr/>
      <dgm:t>
        <a:bodyPr/>
        <a:lstStyle/>
        <a:p>
          <a:endParaRPr lang="es-CL"/>
        </a:p>
      </dgm:t>
    </dgm:pt>
    <dgm:pt modelId="{D4693404-3E00-4890-84FD-49F97EF9C6C2}" type="sibTrans" cxnId="{88FCEB8E-5A2B-4EC9-8E5B-0BA987297CE2}">
      <dgm:prSet/>
      <dgm:spPr/>
      <dgm:t>
        <a:bodyPr/>
        <a:lstStyle/>
        <a:p>
          <a:endParaRPr lang="es-CL"/>
        </a:p>
      </dgm:t>
    </dgm:pt>
    <dgm:pt modelId="{95ACBC95-B2B4-4C47-929C-0399CE36EDCE}">
      <dgm:prSet/>
      <dgm:spPr/>
      <dgm:t>
        <a:bodyPr/>
        <a:lstStyle/>
        <a:p>
          <a:pPr rtl="0"/>
          <a:r>
            <a:rPr lang="es-CL" dirty="0"/>
            <a:t>Crear</a:t>
          </a:r>
          <a:r>
            <a:rPr lang="es-CL" baseline="0" dirty="0"/>
            <a:t> adivinanzas de objetos concretos: reunirlo en una cesta, mostrar y luego hacer la adivinanza.</a:t>
          </a:r>
          <a:endParaRPr lang="es-CL" dirty="0"/>
        </a:p>
      </dgm:t>
    </dgm:pt>
    <dgm:pt modelId="{9979A962-51E9-475B-A994-6FF1C465D543}" type="parTrans" cxnId="{73130053-52AE-43BD-85D9-EA96242E9C81}">
      <dgm:prSet/>
      <dgm:spPr/>
      <dgm:t>
        <a:bodyPr/>
        <a:lstStyle/>
        <a:p>
          <a:endParaRPr lang="es-CL"/>
        </a:p>
      </dgm:t>
    </dgm:pt>
    <dgm:pt modelId="{9031C45A-AFB9-4E9E-B9D6-222F7032961B}" type="sibTrans" cxnId="{73130053-52AE-43BD-85D9-EA96242E9C81}">
      <dgm:prSet/>
      <dgm:spPr/>
      <dgm:t>
        <a:bodyPr/>
        <a:lstStyle/>
        <a:p>
          <a:endParaRPr lang="es-CL"/>
        </a:p>
      </dgm:t>
    </dgm:pt>
    <dgm:pt modelId="{983BDC04-AD3B-4936-A38F-0CA2D818F09A}" type="pres">
      <dgm:prSet presAssocID="{E6A9F108-2391-442E-A453-DBA6B56C302E}" presName="linear" presStyleCnt="0">
        <dgm:presLayoutVars>
          <dgm:animLvl val="lvl"/>
          <dgm:resizeHandles val="exact"/>
        </dgm:presLayoutVars>
      </dgm:prSet>
      <dgm:spPr/>
    </dgm:pt>
    <dgm:pt modelId="{563CA609-0976-4A75-BA50-051A73D659E0}" type="pres">
      <dgm:prSet presAssocID="{BD1B0509-85F2-43AB-8E82-93472FBEE2F2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9471E3E8-BBF5-4B4E-891E-30D5EACEBFFF}" type="pres">
      <dgm:prSet presAssocID="{2B3039D3-1A20-4D37-9AD3-A5BE3132D88C}" presName="spacer" presStyleCnt="0"/>
      <dgm:spPr/>
    </dgm:pt>
    <dgm:pt modelId="{14E69919-5A90-433C-BC00-B3F2B155D031}" type="pres">
      <dgm:prSet presAssocID="{E4EC399A-E0CE-41EC-B734-972CD1AD1211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64EBBCAE-0DC4-4AEB-B08D-2771A287CA1D}" type="pres">
      <dgm:prSet presAssocID="{AFACAE7B-9C9C-4FB1-8345-2378D4846336}" presName="spacer" presStyleCnt="0"/>
      <dgm:spPr/>
    </dgm:pt>
    <dgm:pt modelId="{9D5D5C88-3A09-4790-BD45-EFCB64363C89}" type="pres">
      <dgm:prSet presAssocID="{45678A43-9474-4154-8584-58D195361E7A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989DDD7C-3EEA-4B26-B29D-64293E77273D}" type="pres">
      <dgm:prSet presAssocID="{3DB62586-2AEF-40EF-9C3F-5F58F9B4E429}" presName="spacer" presStyleCnt="0"/>
      <dgm:spPr/>
    </dgm:pt>
    <dgm:pt modelId="{BCAA3442-A608-425F-AC06-AC890F1922F7}" type="pres">
      <dgm:prSet presAssocID="{5AA166EC-7A56-4069-B56C-7478B53F3FF3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CDEFDC24-359C-4B35-A2FE-0C04EC63FC1B}" type="pres">
      <dgm:prSet presAssocID="{9FAEED0E-BB15-4AB4-BB17-B72DD093A11C}" presName="spacer" presStyleCnt="0"/>
      <dgm:spPr/>
    </dgm:pt>
    <dgm:pt modelId="{9909B84B-21F8-4824-B05E-AAE0B084D55B}" type="pres">
      <dgm:prSet presAssocID="{B8C84CD2-A531-46E5-AD30-8CEB671E757D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2DE419AD-4488-4D98-AA86-77DA37469D2C}" type="pres">
      <dgm:prSet presAssocID="{9EB3C7A2-6FAC-4329-B7BF-5DCC6B9DFD94}" presName="spacer" presStyleCnt="0"/>
      <dgm:spPr/>
    </dgm:pt>
    <dgm:pt modelId="{F9B3AA15-B810-482D-A3E7-60E39E7C8720}" type="pres">
      <dgm:prSet presAssocID="{80623DCF-4D2F-4E2A-8BE9-EB2ED325A527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C6671EFF-82AD-49F2-A991-2A9B4A7C585D}" type="pres">
      <dgm:prSet presAssocID="{D4693404-3E00-4890-84FD-49F97EF9C6C2}" presName="spacer" presStyleCnt="0"/>
      <dgm:spPr/>
    </dgm:pt>
    <dgm:pt modelId="{DB9D2304-ABEE-482D-9EE1-5D8D7257149B}" type="pres">
      <dgm:prSet presAssocID="{95ACBC95-B2B4-4C47-929C-0399CE36EDCE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222F1120-1D83-4272-BAE2-4375954B8565}" srcId="{E6A9F108-2391-442E-A453-DBA6B56C302E}" destId="{5AA166EC-7A56-4069-B56C-7478B53F3FF3}" srcOrd="3" destOrd="0" parTransId="{F5997156-E696-482E-AC8D-0F043E1A5AE1}" sibTransId="{9FAEED0E-BB15-4AB4-BB17-B72DD093A11C}"/>
    <dgm:cxn modelId="{59495E62-097E-7F48-B82B-CFA6F7CC5D5C}" type="presOf" srcId="{45678A43-9474-4154-8584-58D195361E7A}" destId="{9D5D5C88-3A09-4790-BD45-EFCB64363C89}" srcOrd="0" destOrd="0" presId="urn:microsoft.com/office/officeart/2005/8/layout/vList2"/>
    <dgm:cxn modelId="{1D571B43-F83E-F546-BF61-79EC9855CA09}" type="presOf" srcId="{5AA166EC-7A56-4069-B56C-7478B53F3FF3}" destId="{BCAA3442-A608-425F-AC06-AC890F1922F7}" srcOrd="0" destOrd="0" presId="urn:microsoft.com/office/officeart/2005/8/layout/vList2"/>
    <dgm:cxn modelId="{1F50874C-CFC4-4C91-A939-8E6A605188DC}" srcId="{E6A9F108-2391-442E-A453-DBA6B56C302E}" destId="{E4EC399A-E0CE-41EC-B734-972CD1AD1211}" srcOrd="1" destOrd="0" parTransId="{9FBA00D9-7439-4745-8ED8-FC2DBE17B260}" sibTransId="{AFACAE7B-9C9C-4FB1-8345-2378D4846336}"/>
    <dgm:cxn modelId="{BDC2DE6E-AE82-DA4C-BA38-3DB7624B70FF}" type="presOf" srcId="{80623DCF-4D2F-4E2A-8BE9-EB2ED325A527}" destId="{F9B3AA15-B810-482D-A3E7-60E39E7C8720}" srcOrd="0" destOrd="0" presId="urn:microsoft.com/office/officeart/2005/8/layout/vList2"/>
    <dgm:cxn modelId="{BFBB8772-7BF2-1147-93EF-69A37B8C869F}" type="presOf" srcId="{E6A9F108-2391-442E-A453-DBA6B56C302E}" destId="{983BDC04-AD3B-4936-A38F-0CA2D818F09A}" srcOrd="0" destOrd="0" presId="urn:microsoft.com/office/officeart/2005/8/layout/vList2"/>
    <dgm:cxn modelId="{73130053-52AE-43BD-85D9-EA96242E9C81}" srcId="{E6A9F108-2391-442E-A453-DBA6B56C302E}" destId="{95ACBC95-B2B4-4C47-929C-0399CE36EDCE}" srcOrd="6" destOrd="0" parTransId="{9979A962-51E9-475B-A994-6FF1C465D543}" sibTransId="{9031C45A-AFB9-4E9E-B9D6-222F7032961B}"/>
    <dgm:cxn modelId="{25CD9875-A3AE-407F-B0F6-D855F316D084}" srcId="{E6A9F108-2391-442E-A453-DBA6B56C302E}" destId="{BD1B0509-85F2-43AB-8E82-93472FBEE2F2}" srcOrd="0" destOrd="0" parTransId="{BA0D6AB1-C305-4C7E-9CE3-18E23DE89330}" sibTransId="{2B3039D3-1A20-4D37-9AD3-A5BE3132D88C}"/>
    <dgm:cxn modelId="{71F0CD59-32F3-A945-A86C-9D69A8510976}" type="presOf" srcId="{95ACBC95-B2B4-4C47-929C-0399CE36EDCE}" destId="{DB9D2304-ABEE-482D-9EE1-5D8D7257149B}" srcOrd="0" destOrd="0" presId="urn:microsoft.com/office/officeart/2005/8/layout/vList2"/>
    <dgm:cxn modelId="{0BD7DA89-3AE1-40A5-B7AB-E9941B51E561}" srcId="{E6A9F108-2391-442E-A453-DBA6B56C302E}" destId="{45678A43-9474-4154-8584-58D195361E7A}" srcOrd="2" destOrd="0" parTransId="{4E8F15D7-27FB-4F3D-872F-F677CCA3269A}" sibTransId="{3DB62586-2AEF-40EF-9C3F-5F58F9B4E429}"/>
    <dgm:cxn modelId="{A2FE268C-F6C2-2343-9C6B-9EA2D34E53AC}" type="presOf" srcId="{E4EC399A-E0CE-41EC-B734-972CD1AD1211}" destId="{14E69919-5A90-433C-BC00-B3F2B155D031}" srcOrd="0" destOrd="0" presId="urn:microsoft.com/office/officeart/2005/8/layout/vList2"/>
    <dgm:cxn modelId="{88FCEB8E-5A2B-4EC9-8E5B-0BA987297CE2}" srcId="{E6A9F108-2391-442E-A453-DBA6B56C302E}" destId="{80623DCF-4D2F-4E2A-8BE9-EB2ED325A527}" srcOrd="5" destOrd="0" parTransId="{7DEE068A-6989-4F4A-AD6D-BA525E6B010C}" sibTransId="{D4693404-3E00-4890-84FD-49F97EF9C6C2}"/>
    <dgm:cxn modelId="{0C5C4894-3016-43E4-92A6-F626FE7710B1}" srcId="{E6A9F108-2391-442E-A453-DBA6B56C302E}" destId="{B8C84CD2-A531-46E5-AD30-8CEB671E757D}" srcOrd="4" destOrd="0" parTransId="{70A0424F-30F2-45CC-9DBF-C9EEF663A492}" sibTransId="{9EB3C7A2-6FAC-4329-B7BF-5DCC6B9DFD94}"/>
    <dgm:cxn modelId="{D3577CB8-C0FE-2743-BA5A-B1E3B5B9EA2F}" type="presOf" srcId="{BD1B0509-85F2-43AB-8E82-93472FBEE2F2}" destId="{563CA609-0976-4A75-BA50-051A73D659E0}" srcOrd="0" destOrd="0" presId="urn:microsoft.com/office/officeart/2005/8/layout/vList2"/>
    <dgm:cxn modelId="{A8F5A9BF-D074-794B-8429-A14FFB923528}" type="presOf" srcId="{B8C84CD2-A531-46E5-AD30-8CEB671E757D}" destId="{9909B84B-21F8-4824-B05E-AAE0B084D55B}" srcOrd="0" destOrd="0" presId="urn:microsoft.com/office/officeart/2005/8/layout/vList2"/>
    <dgm:cxn modelId="{25D37FDD-313F-8848-8B92-9C834AD6426E}" type="presParOf" srcId="{983BDC04-AD3B-4936-A38F-0CA2D818F09A}" destId="{563CA609-0976-4A75-BA50-051A73D659E0}" srcOrd="0" destOrd="0" presId="urn:microsoft.com/office/officeart/2005/8/layout/vList2"/>
    <dgm:cxn modelId="{BC8166FC-FC55-BB40-AAC2-7009E5EDE9EE}" type="presParOf" srcId="{983BDC04-AD3B-4936-A38F-0CA2D818F09A}" destId="{9471E3E8-BBF5-4B4E-891E-30D5EACEBFFF}" srcOrd="1" destOrd="0" presId="urn:microsoft.com/office/officeart/2005/8/layout/vList2"/>
    <dgm:cxn modelId="{B12CAA7F-BF58-DA42-9507-3F108733030D}" type="presParOf" srcId="{983BDC04-AD3B-4936-A38F-0CA2D818F09A}" destId="{14E69919-5A90-433C-BC00-B3F2B155D031}" srcOrd="2" destOrd="0" presId="urn:microsoft.com/office/officeart/2005/8/layout/vList2"/>
    <dgm:cxn modelId="{7B8CD667-F957-A243-95DB-C57866A0A783}" type="presParOf" srcId="{983BDC04-AD3B-4936-A38F-0CA2D818F09A}" destId="{64EBBCAE-0DC4-4AEB-B08D-2771A287CA1D}" srcOrd="3" destOrd="0" presId="urn:microsoft.com/office/officeart/2005/8/layout/vList2"/>
    <dgm:cxn modelId="{36D7847C-3B6E-8047-B21B-4A327555E746}" type="presParOf" srcId="{983BDC04-AD3B-4936-A38F-0CA2D818F09A}" destId="{9D5D5C88-3A09-4790-BD45-EFCB64363C89}" srcOrd="4" destOrd="0" presId="urn:microsoft.com/office/officeart/2005/8/layout/vList2"/>
    <dgm:cxn modelId="{E630D09F-9406-7249-A5D1-4ECDA586BB34}" type="presParOf" srcId="{983BDC04-AD3B-4936-A38F-0CA2D818F09A}" destId="{989DDD7C-3EEA-4B26-B29D-64293E77273D}" srcOrd="5" destOrd="0" presId="urn:microsoft.com/office/officeart/2005/8/layout/vList2"/>
    <dgm:cxn modelId="{D47F64D4-5264-EF4E-B5B8-04E69D7D6AC3}" type="presParOf" srcId="{983BDC04-AD3B-4936-A38F-0CA2D818F09A}" destId="{BCAA3442-A608-425F-AC06-AC890F1922F7}" srcOrd="6" destOrd="0" presId="urn:microsoft.com/office/officeart/2005/8/layout/vList2"/>
    <dgm:cxn modelId="{FCC2318A-3D43-544E-AF3A-25071B1EE1D9}" type="presParOf" srcId="{983BDC04-AD3B-4936-A38F-0CA2D818F09A}" destId="{CDEFDC24-359C-4B35-A2FE-0C04EC63FC1B}" srcOrd="7" destOrd="0" presId="urn:microsoft.com/office/officeart/2005/8/layout/vList2"/>
    <dgm:cxn modelId="{98102030-8207-304F-98EF-CEB6C7B523CC}" type="presParOf" srcId="{983BDC04-AD3B-4936-A38F-0CA2D818F09A}" destId="{9909B84B-21F8-4824-B05E-AAE0B084D55B}" srcOrd="8" destOrd="0" presId="urn:microsoft.com/office/officeart/2005/8/layout/vList2"/>
    <dgm:cxn modelId="{D317B17B-D698-6B4B-BB66-22D89514B036}" type="presParOf" srcId="{983BDC04-AD3B-4936-A38F-0CA2D818F09A}" destId="{2DE419AD-4488-4D98-AA86-77DA37469D2C}" srcOrd="9" destOrd="0" presId="urn:microsoft.com/office/officeart/2005/8/layout/vList2"/>
    <dgm:cxn modelId="{D0CE74F4-74A6-7846-BE80-B3245C5C5034}" type="presParOf" srcId="{983BDC04-AD3B-4936-A38F-0CA2D818F09A}" destId="{F9B3AA15-B810-482D-A3E7-60E39E7C8720}" srcOrd="10" destOrd="0" presId="urn:microsoft.com/office/officeart/2005/8/layout/vList2"/>
    <dgm:cxn modelId="{D3881F46-6967-1342-9813-B096C4B5B466}" type="presParOf" srcId="{983BDC04-AD3B-4936-A38F-0CA2D818F09A}" destId="{C6671EFF-82AD-49F2-A991-2A9B4A7C585D}" srcOrd="11" destOrd="0" presId="urn:microsoft.com/office/officeart/2005/8/layout/vList2"/>
    <dgm:cxn modelId="{3C746283-7A04-834D-B31D-96B68BEAA160}" type="presParOf" srcId="{983BDC04-AD3B-4936-A38F-0CA2D818F09A}" destId="{DB9D2304-ABEE-482D-9EE1-5D8D7257149B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87E119E-BA63-4CB4-9C5E-CB724C828653}" type="doc">
      <dgm:prSet loTypeId="urn:microsoft.com/office/officeart/2005/8/layout/vProcess5" loCatId="process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es-CL"/>
        </a:p>
      </dgm:t>
    </dgm:pt>
    <dgm:pt modelId="{BAF406F0-58CD-4118-813C-C5EBD291C4BC}">
      <dgm:prSet phldrT="[Texto]"/>
      <dgm:spPr/>
      <dgm:t>
        <a:bodyPr/>
        <a:lstStyle/>
        <a:p>
          <a:r>
            <a:rPr lang="es-CL" b="1" dirty="0"/>
            <a:t>Se refieren a las conductas que producen alteración en la formación de la cara y cavidad oral.</a:t>
          </a:r>
        </a:p>
      </dgm:t>
    </dgm:pt>
    <dgm:pt modelId="{1844DDDA-0293-4219-ABF7-BFFEFBBA83B4}" type="parTrans" cxnId="{A2398818-68B3-4149-B4D4-9CD30331A421}">
      <dgm:prSet/>
      <dgm:spPr/>
      <dgm:t>
        <a:bodyPr/>
        <a:lstStyle/>
        <a:p>
          <a:endParaRPr lang="es-CL"/>
        </a:p>
      </dgm:t>
    </dgm:pt>
    <dgm:pt modelId="{1D9AA1BF-533B-4E1E-8EFC-C5CBBC3A8EE6}" type="sibTrans" cxnId="{A2398818-68B3-4149-B4D4-9CD30331A421}">
      <dgm:prSet/>
      <dgm:spPr/>
      <dgm:t>
        <a:bodyPr/>
        <a:lstStyle/>
        <a:p>
          <a:endParaRPr lang="es-CL"/>
        </a:p>
      </dgm:t>
    </dgm:pt>
    <dgm:pt modelId="{E3D2298B-FBA2-407E-96F8-F508CEAD4ACC}">
      <dgm:prSet phldrT="[Texto]"/>
      <dgm:spPr/>
      <dgm:t>
        <a:bodyPr/>
        <a:lstStyle/>
        <a:p>
          <a:r>
            <a:rPr lang="es-CL" b="1" dirty="0"/>
            <a:t>Alteraciones esqueléticas, dificultades en el tono muscular y problemas de mordida.</a:t>
          </a:r>
        </a:p>
      </dgm:t>
    </dgm:pt>
    <dgm:pt modelId="{5C26DCAE-1F74-474A-A401-B700EF045C22}" type="parTrans" cxnId="{9FFA8198-41BD-43B4-B9C7-53864852D464}">
      <dgm:prSet/>
      <dgm:spPr/>
      <dgm:t>
        <a:bodyPr/>
        <a:lstStyle/>
        <a:p>
          <a:endParaRPr lang="es-CL"/>
        </a:p>
      </dgm:t>
    </dgm:pt>
    <dgm:pt modelId="{87BD7448-7C99-45ED-9D6C-849E7255392A}" type="sibTrans" cxnId="{9FFA8198-41BD-43B4-B9C7-53864852D464}">
      <dgm:prSet/>
      <dgm:spPr/>
      <dgm:t>
        <a:bodyPr/>
        <a:lstStyle/>
        <a:p>
          <a:endParaRPr lang="es-CL"/>
        </a:p>
      </dgm:t>
    </dgm:pt>
    <dgm:pt modelId="{E535640B-B0F5-4976-A3C1-410B5A19FA31}">
      <dgm:prSet phldrT="[Texto]"/>
      <dgm:spPr/>
      <dgm:t>
        <a:bodyPr/>
        <a:lstStyle/>
        <a:p>
          <a:r>
            <a:rPr lang="es-CL" b="1" dirty="0"/>
            <a:t>Repercuten en el desarrollo del habla, deglución y respiración.</a:t>
          </a:r>
        </a:p>
      </dgm:t>
    </dgm:pt>
    <dgm:pt modelId="{3C6A7DD3-32E8-4132-B73B-53DF548DC1AF}" type="parTrans" cxnId="{A636C511-0749-4827-AF0E-FFA8FC7B84B4}">
      <dgm:prSet/>
      <dgm:spPr/>
      <dgm:t>
        <a:bodyPr/>
        <a:lstStyle/>
        <a:p>
          <a:endParaRPr lang="es-CL"/>
        </a:p>
      </dgm:t>
    </dgm:pt>
    <dgm:pt modelId="{693710E1-C1EB-4A8D-B0F5-C742F253D6B9}" type="sibTrans" cxnId="{A636C511-0749-4827-AF0E-FFA8FC7B84B4}">
      <dgm:prSet/>
      <dgm:spPr/>
      <dgm:t>
        <a:bodyPr/>
        <a:lstStyle/>
        <a:p>
          <a:endParaRPr lang="es-CL"/>
        </a:p>
      </dgm:t>
    </dgm:pt>
    <dgm:pt modelId="{0E085B9C-5622-4CA7-80A9-19B0997547F8}" type="pres">
      <dgm:prSet presAssocID="{C87E119E-BA63-4CB4-9C5E-CB724C828653}" presName="outerComposite" presStyleCnt="0">
        <dgm:presLayoutVars>
          <dgm:chMax val="5"/>
          <dgm:dir/>
          <dgm:resizeHandles val="exact"/>
        </dgm:presLayoutVars>
      </dgm:prSet>
      <dgm:spPr/>
    </dgm:pt>
    <dgm:pt modelId="{33DE440A-EFFC-4100-8A3E-5700AAB4ADA4}" type="pres">
      <dgm:prSet presAssocID="{C87E119E-BA63-4CB4-9C5E-CB724C828653}" presName="dummyMaxCanvas" presStyleCnt="0">
        <dgm:presLayoutVars/>
      </dgm:prSet>
      <dgm:spPr/>
    </dgm:pt>
    <dgm:pt modelId="{5EA0A4AA-0091-4064-8256-A88A854EBF95}" type="pres">
      <dgm:prSet presAssocID="{C87E119E-BA63-4CB4-9C5E-CB724C828653}" presName="ThreeNodes_1" presStyleLbl="node1" presStyleIdx="0" presStyleCnt="3">
        <dgm:presLayoutVars>
          <dgm:bulletEnabled val="1"/>
        </dgm:presLayoutVars>
      </dgm:prSet>
      <dgm:spPr/>
    </dgm:pt>
    <dgm:pt modelId="{11195BB5-65A4-477A-9CE7-C2B3C960B193}" type="pres">
      <dgm:prSet presAssocID="{C87E119E-BA63-4CB4-9C5E-CB724C828653}" presName="ThreeNodes_2" presStyleLbl="node1" presStyleIdx="1" presStyleCnt="3">
        <dgm:presLayoutVars>
          <dgm:bulletEnabled val="1"/>
        </dgm:presLayoutVars>
      </dgm:prSet>
      <dgm:spPr/>
    </dgm:pt>
    <dgm:pt modelId="{C0BB39FA-AD51-439E-B8B2-4CA562A9B166}" type="pres">
      <dgm:prSet presAssocID="{C87E119E-BA63-4CB4-9C5E-CB724C828653}" presName="ThreeNodes_3" presStyleLbl="node1" presStyleIdx="2" presStyleCnt="3">
        <dgm:presLayoutVars>
          <dgm:bulletEnabled val="1"/>
        </dgm:presLayoutVars>
      </dgm:prSet>
      <dgm:spPr/>
    </dgm:pt>
    <dgm:pt modelId="{4EFDD6EA-285C-442B-87AF-325E97FF1DE6}" type="pres">
      <dgm:prSet presAssocID="{C87E119E-BA63-4CB4-9C5E-CB724C828653}" presName="ThreeConn_1-2" presStyleLbl="fgAccFollowNode1" presStyleIdx="0" presStyleCnt="2">
        <dgm:presLayoutVars>
          <dgm:bulletEnabled val="1"/>
        </dgm:presLayoutVars>
      </dgm:prSet>
      <dgm:spPr/>
    </dgm:pt>
    <dgm:pt modelId="{06DF3F0A-BA34-4DFB-8242-118F684296DD}" type="pres">
      <dgm:prSet presAssocID="{C87E119E-BA63-4CB4-9C5E-CB724C828653}" presName="ThreeConn_2-3" presStyleLbl="fgAccFollowNode1" presStyleIdx="1" presStyleCnt="2">
        <dgm:presLayoutVars>
          <dgm:bulletEnabled val="1"/>
        </dgm:presLayoutVars>
      </dgm:prSet>
      <dgm:spPr/>
    </dgm:pt>
    <dgm:pt modelId="{3082A270-4535-4E84-8AD7-F677762DCAF2}" type="pres">
      <dgm:prSet presAssocID="{C87E119E-BA63-4CB4-9C5E-CB724C828653}" presName="ThreeNodes_1_text" presStyleLbl="node1" presStyleIdx="2" presStyleCnt="3">
        <dgm:presLayoutVars>
          <dgm:bulletEnabled val="1"/>
        </dgm:presLayoutVars>
      </dgm:prSet>
      <dgm:spPr/>
    </dgm:pt>
    <dgm:pt modelId="{47DD9441-C478-4E02-9067-4BF1CDF369E9}" type="pres">
      <dgm:prSet presAssocID="{C87E119E-BA63-4CB4-9C5E-CB724C828653}" presName="ThreeNodes_2_text" presStyleLbl="node1" presStyleIdx="2" presStyleCnt="3">
        <dgm:presLayoutVars>
          <dgm:bulletEnabled val="1"/>
        </dgm:presLayoutVars>
      </dgm:prSet>
      <dgm:spPr/>
    </dgm:pt>
    <dgm:pt modelId="{5D483486-AFB9-40CB-9B50-1F3E6CB9D7BB}" type="pres">
      <dgm:prSet presAssocID="{C87E119E-BA63-4CB4-9C5E-CB724C828653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0991E50A-701F-4172-988B-08AAE3BE5809}" type="presOf" srcId="{E3D2298B-FBA2-407E-96F8-F508CEAD4ACC}" destId="{11195BB5-65A4-477A-9CE7-C2B3C960B193}" srcOrd="0" destOrd="0" presId="urn:microsoft.com/office/officeart/2005/8/layout/vProcess5"/>
    <dgm:cxn modelId="{A636C511-0749-4827-AF0E-FFA8FC7B84B4}" srcId="{C87E119E-BA63-4CB4-9C5E-CB724C828653}" destId="{E535640B-B0F5-4976-A3C1-410B5A19FA31}" srcOrd="2" destOrd="0" parTransId="{3C6A7DD3-32E8-4132-B73B-53DF548DC1AF}" sibTransId="{693710E1-C1EB-4A8D-B0F5-C742F253D6B9}"/>
    <dgm:cxn modelId="{A2398818-68B3-4149-B4D4-9CD30331A421}" srcId="{C87E119E-BA63-4CB4-9C5E-CB724C828653}" destId="{BAF406F0-58CD-4118-813C-C5EBD291C4BC}" srcOrd="0" destOrd="0" parTransId="{1844DDDA-0293-4219-ABF7-BFFEFBBA83B4}" sibTransId="{1D9AA1BF-533B-4E1E-8EFC-C5CBBC3A8EE6}"/>
    <dgm:cxn modelId="{43207A25-3B05-4474-97E7-6D9CFA560408}" type="presOf" srcId="{BAF406F0-58CD-4118-813C-C5EBD291C4BC}" destId="{5EA0A4AA-0091-4064-8256-A88A854EBF95}" srcOrd="0" destOrd="0" presId="urn:microsoft.com/office/officeart/2005/8/layout/vProcess5"/>
    <dgm:cxn modelId="{B8D3FB33-4FC2-4BE2-9DA6-3F4DE380C2F4}" type="presOf" srcId="{E535640B-B0F5-4976-A3C1-410B5A19FA31}" destId="{5D483486-AFB9-40CB-9B50-1F3E6CB9D7BB}" srcOrd="1" destOrd="0" presId="urn:microsoft.com/office/officeart/2005/8/layout/vProcess5"/>
    <dgm:cxn modelId="{14483551-4952-48FF-88B6-E49FDCE6A2FD}" type="presOf" srcId="{1D9AA1BF-533B-4E1E-8EFC-C5CBBC3A8EE6}" destId="{4EFDD6EA-285C-442B-87AF-325E97FF1DE6}" srcOrd="0" destOrd="0" presId="urn:microsoft.com/office/officeart/2005/8/layout/vProcess5"/>
    <dgm:cxn modelId="{4815A154-F25E-4706-98C9-D6378EE78B50}" type="presOf" srcId="{BAF406F0-58CD-4118-813C-C5EBD291C4BC}" destId="{3082A270-4535-4E84-8AD7-F677762DCAF2}" srcOrd="1" destOrd="0" presId="urn:microsoft.com/office/officeart/2005/8/layout/vProcess5"/>
    <dgm:cxn modelId="{0895AA77-E3C2-4D08-A752-29AF809C36B0}" type="presOf" srcId="{E3D2298B-FBA2-407E-96F8-F508CEAD4ACC}" destId="{47DD9441-C478-4E02-9067-4BF1CDF369E9}" srcOrd="1" destOrd="0" presId="urn:microsoft.com/office/officeart/2005/8/layout/vProcess5"/>
    <dgm:cxn modelId="{9FFA8198-41BD-43B4-B9C7-53864852D464}" srcId="{C87E119E-BA63-4CB4-9C5E-CB724C828653}" destId="{E3D2298B-FBA2-407E-96F8-F508CEAD4ACC}" srcOrd="1" destOrd="0" parTransId="{5C26DCAE-1F74-474A-A401-B700EF045C22}" sibTransId="{87BD7448-7C99-45ED-9D6C-849E7255392A}"/>
    <dgm:cxn modelId="{D67D46AE-7557-406D-83BB-A9DF6B21D4C8}" type="presOf" srcId="{E535640B-B0F5-4976-A3C1-410B5A19FA31}" destId="{C0BB39FA-AD51-439E-B8B2-4CA562A9B166}" srcOrd="0" destOrd="0" presId="urn:microsoft.com/office/officeart/2005/8/layout/vProcess5"/>
    <dgm:cxn modelId="{9A0EF0CB-9B47-492F-A2D0-87F9A6ED9FEC}" type="presOf" srcId="{87BD7448-7C99-45ED-9D6C-849E7255392A}" destId="{06DF3F0A-BA34-4DFB-8242-118F684296DD}" srcOrd="0" destOrd="0" presId="urn:microsoft.com/office/officeart/2005/8/layout/vProcess5"/>
    <dgm:cxn modelId="{A6E338CF-5CF7-4E76-992D-8E1B5A226F64}" type="presOf" srcId="{C87E119E-BA63-4CB4-9C5E-CB724C828653}" destId="{0E085B9C-5622-4CA7-80A9-19B0997547F8}" srcOrd="0" destOrd="0" presId="urn:microsoft.com/office/officeart/2005/8/layout/vProcess5"/>
    <dgm:cxn modelId="{7455ECC4-FD10-4352-82B5-AE4117FC0426}" type="presParOf" srcId="{0E085B9C-5622-4CA7-80A9-19B0997547F8}" destId="{33DE440A-EFFC-4100-8A3E-5700AAB4ADA4}" srcOrd="0" destOrd="0" presId="urn:microsoft.com/office/officeart/2005/8/layout/vProcess5"/>
    <dgm:cxn modelId="{1AEAACD7-E27F-4C03-BC36-8A565ACEF9B7}" type="presParOf" srcId="{0E085B9C-5622-4CA7-80A9-19B0997547F8}" destId="{5EA0A4AA-0091-4064-8256-A88A854EBF95}" srcOrd="1" destOrd="0" presId="urn:microsoft.com/office/officeart/2005/8/layout/vProcess5"/>
    <dgm:cxn modelId="{43E5374A-DA8E-4350-9759-0170D83C1C6F}" type="presParOf" srcId="{0E085B9C-5622-4CA7-80A9-19B0997547F8}" destId="{11195BB5-65A4-477A-9CE7-C2B3C960B193}" srcOrd="2" destOrd="0" presId="urn:microsoft.com/office/officeart/2005/8/layout/vProcess5"/>
    <dgm:cxn modelId="{C5E9A313-95D7-43C9-8EBF-652372C6D6CD}" type="presParOf" srcId="{0E085B9C-5622-4CA7-80A9-19B0997547F8}" destId="{C0BB39FA-AD51-439E-B8B2-4CA562A9B166}" srcOrd="3" destOrd="0" presId="urn:microsoft.com/office/officeart/2005/8/layout/vProcess5"/>
    <dgm:cxn modelId="{0C20D7F9-D940-4C54-B794-A67E07625579}" type="presParOf" srcId="{0E085B9C-5622-4CA7-80A9-19B0997547F8}" destId="{4EFDD6EA-285C-442B-87AF-325E97FF1DE6}" srcOrd="4" destOrd="0" presId="urn:microsoft.com/office/officeart/2005/8/layout/vProcess5"/>
    <dgm:cxn modelId="{A3D8CE8F-3E72-469F-9967-CE9FA0212832}" type="presParOf" srcId="{0E085B9C-5622-4CA7-80A9-19B0997547F8}" destId="{06DF3F0A-BA34-4DFB-8242-118F684296DD}" srcOrd="5" destOrd="0" presId="urn:microsoft.com/office/officeart/2005/8/layout/vProcess5"/>
    <dgm:cxn modelId="{CED03D52-004A-4EAA-A40A-22BCD3AF665D}" type="presParOf" srcId="{0E085B9C-5622-4CA7-80A9-19B0997547F8}" destId="{3082A270-4535-4E84-8AD7-F677762DCAF2}" srcOrd="6" destOrd="0" presId="urn:microsoft.com/office/officeart/2005/8/layout/vProcess5"/>
    <dgm:cxn modelId="{4C863722-C514-47C4-A8F0-FF901D895772}" type="presParOf" srcId="{0E085B9C-5622-4CA7-80A9-19B0997547F8}" destId="{47DD9441-C478-4E02-9067-4BF1CDF369E9}" srcOrd="7" destOrd="0" presId="urn:microsoft.com/office/officeart/2005/8/layout/vProcess5"/>
    <dgm:cxn modelId="{F9820105-7538-40CE-8D16-310B796ABE47}" type="presParOf" srcId="{0E085B9C-5622-4CA7-80A9-19B0997547F8}" destId="{5D483486-AFB9-40CB-9B50-1F3E6CB9D7BB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9E3BA0-8B2C-4A5D-A889-6327B1A9E579}" type="doc">
      <dgm:prSet loTypeId="urn:microsoft.com/office/officeart/2005/8/layout/pyramid2" loCatId="list" qsTypeId="urn:microsoft.com/office/officeart/2005/8/quickstyle/simple2" qsCatId="simple" csTypeId="urn:microsoft.com/office/officeart/2005/8/colors/accent0_1" csCatId="mainScheme" phldr="1"/>
      <dgm:spPr/>
    </dgm:pt>
    <dgm:pt modelId="{C264CE05-845F-4518-B6E5-415675E48BBB}">
      <dgm:prSet phldrT="[Texto]"/>
      <dgm:spPr/>
      <dgm:t>
        <a:bodyPr/>
        <a:lstStyle/>
        <a:p>
          <a:r>
            <a:rPr lang="es-CL" b="1" dirty="0"/>
            <a:t>Aparición primeras frases</a:t>
          </a:r>
        </a:p>
      </dgm:t>
    </dgm:pt>
    <dgm:pt modelId="{544F9038-27A7-47C8-8C5E-0425DD2C6C49}" type="parTrans" cxnId="{9EE44D29-2C19-4D99-8DA3-2D8D0D95CF4E}">
      <dgm:prSet/>
      <dgm:spPr/>
      <dgm:t>
        <a:bodyPr/>
        <a:lstStyle/>
        <a:p>
          <a:endParaRPr lang="es-CL"/>
        </a:p>
      </dgm:t>
    </dgm:pt>
    <dgm:pt modelId="{167AEF6D-D89D-48F4-AEFA-7B975C16313F}" type="sibTrans" cxnId="{9EE44D29-2C19-4D99-8DA3-2D8D0D95CF4E}">
      <dgm:prSet/>
      <dgm:spPr/>
      <dgm:t>
        <a:bodyPr/>
        <a:lstStyle/>
        <a:p>
          <a:endParaRPr lang="es-CL"/>
        </a:p>
      </dgm:t>
    </dgm:pt>
    <dgm:pt modelId="{9169071A-28CD-4C68-85B1-43E65A19299D}">
      <dgm:prSet phldrT="[Texto]"/>
      <dgm:spPr/>
      <dgm:t>
        <a:bodyPr/>
        <a:lstStyle/>
        <a:p>
          <a:r>
            <a:rPr lang="es-CL" b="1" dirty="0"/>
            <a:t>Uso frecuente del no y del ¿Por qué?</a:t>
          </a:r>
        </a:p>
      </dgm:t>
    </dgm:pt>
    <dgm:pt modelId="{FF841BC3-AB08-46DD-9C5B-53280136C2CB}" type="parTrans" cxnId="{085B13BC-74F0-47EC-B966-30AB2D23346D}">
      <dgm:prSet/>
      <dgm:spPr/>
      <dgm:t>
        <a:bodyPr/>
        <a:lstStyle/>
        <a:p>
          <a:endParaRPr lang="es-CL"/>
        </a:p>
      </dgm:t>
    </dgm:pt>
    <dgm:pt modelId="{BD98D6DD-4720-4F41-9561-8BFDDFE66FE0}" type="sibTrans" cxnId="{085B13BC-74F0-47EC-B966-30AB2D23346D}">
      <dgm:prSet/>
      <dgm:spPr/>
      <dgm:t>
        <a:bodyPr/>
        <a:lstStyle/>
        <a:p>
          <a:endParaRPr lang="es-CL"/>
        </a:p>
      </dgm:t>
    </dgm:pt>
    <dgm:pt modelId="{F59DE538-E3CE-4C1D-921B-225D94814027}">
      <dgm:prSet phldrT="[Texto]"/>
      <dgm:spPr/>
      <dgm:t>
        <a:bodyPr/>
        <a:lstStyle/>
        <a:p>
          <a:r>
            <a:rPr lang="es-CL" b="1" dirty="0"/>
            <a:t>Repertorio de más de 300 palabras.</a:t>
          </a:r>
        </a:p>
      </dgm:t>
    </dgm:pt>
    <dgm:pt modelId="{BDC97D26-034A-4801-ABBF-D9591B08857B}" type="parTrans" cxnId="{8AAF070C-84AD-4A0A-91EC-7AD115F17F88}">
      <dgm:prSet/>
      <dgm:spPr/>
      <dgm:t>
        <a:bodyPr/>
        <a:lstStyle/>
        <a:p>
          <a:endParaRPr lang="es-CL"/>
        </a:p>
      </dgm:t>
    </dgm:pt>
    <dgm:pt modelId="{B095B76A-E3FB-41A3-BF96-FC74BC4E6FD5}" type="sibTrans" cxnId="{8AAF070C-84AD-4A0A-91EC-7AD115F17F88}">
      <dgm:prSet/>
      <dgm:spPr/>
      <dgm:t>
        <a:bodyPr/>
        <a:lstStyle/>
        <a:p>
          <a:endParaRPr lang="es-CL"/>
        </a:p>
      </dgm:t>
    </dgm:pt>
    <dgm:pt modelId="{925F5157-CCD4-4265-A598-0022A690016D}" type="pres">
      <dgm:prSet presAssocID="{D09E3BA0-8B2C-4A5D-A889-6327B1A9E579}" presName="compositeShape" presStyleCnt="0">
        <dgm:presLayoutVars>
          <dgm:dir/>
          <dgm:resizeHandles/>
        </dgm:presLayoutVars>
      </dgm:prSet>
      <dgm:spPr/>
    </dgm:pt>
    <dgm:pt modelId="{6F530A69-9320-4D7F-92BB-6BF9A7B3A1E5}" type="pres">
      <dgm:prSet presAssocID="{D09E3BA0-8B2C-4A5D-A889-6327B1A9E579}" presName="pyramid" presStyleLbl="node1" presStyleIdx="0" presStyleCnt="1" custLinFactNeighborX="1250" custLinFactNeighborY="3571"/>
      <dgm:spPr/>
    </dgm:pt>
    <dgm:pt modelId="{3C0E9980-1CA3-48D2-BE56-0D0E607C6462}" type="pres">
      <dgm:prSet presAssocID="{D09E3BA0-8B2C-4A5D-A889-6327B1A9E579}" presName="theList" presStyleCnt="0"/>
      <dgm:spPr/>
    </dgm:pt>
    <dgm:pt modelId="{15A61120-81EB-40D3-8200-EB6E23049C8A}" type="pres">
      <dgm:prSet presAssocID="{C264CE05-845F-4518-B6E5-415675E48BBB}" presName="aNode" presStyleLbl="fgAcc1" presStyleIdx="0" presStyleCnt="3" custScaleX="145605">
        <dgm:presLayoutVars>
          <dgm:bulletEnabled val="1"/>
        </dgm:presLayoutVars>
      </dgm:prSet>
      <dgm:spPr/>
    </dgm:pt>
    <dgm:pt modelId="{B67AAA07-A56D-4AC8-A4C1-AF3795DF5DD2}" type="pres">
      <dgm:prSet presAssocID="{C264CE05-845F-4518-B6E5-415675E48BBB}" presName="aSpace" presStyleCnt="0"/>
      <dgm:spPr/>
    </dgm:pt>
    <dgm:pt modelId="{BC7DD2DC-8984-45CA-80A4-A99277C8ED7B}" type="pres">
      <dgm:prSet presAssocID="{9169071A-28CD-4C68-85B1-43E65A19299D}" presName="aNode" presStyleLbl="fgAcc1" presStyleIdx="1" presStyleCnt="3" custScaleX="143845">
        <dgm:presLayoutVars>
          <dgm:bulletEnabled val="1"/>
        </dgm:presLayoutVars>
      </dgm:prSet>
      <dgm:spPr/>
    </dgm:pt>
    <dgm:pt modelId="{9E60D25D-C0B7-4875-BEB0-3BAF99445A0A}" type="pres">
      <dgm:prSet presAssocID="{9169071A-28CD-4C68-85B1-43E65A19299D}" presName="aSpace" presStyleCnt="0"/>
      <dgm:spPr/>
    </dgm:pt>
    <dgm:pt modelId="{50DD2C56-68B7-4A71-8737-5EA34314CDA8}" type="pres">
      <dgm:prSet presAssocID="{F59DE538-E3CE-4C1D-921B-225D94814027}" presName="aNode" presStyleLbl="fgAcc1" presStyleIdx="2" presStyleCnt="3" custScaleX="143845">
        <dgm:presLayoutVars>
          <dgm:bulletEnabled val="1"/>
        </dgm:presLayoutVars>
      </dgm:prSet>
      <dgm:spPr/>
    </dgm:pt>
    <dgm:pt modelId="{D08394F4-E33C-45D4-9C01-826A32D32345}" type="pres">
      <dgm:prSet presAssocID="{F59DE538-E3CE-4C1D-921B-225D94814027}" presName="aSpace" presStyleCnt="0"/>
      <dgm:spPr/>
    </dgm:pt>
  </dgm:ptLst>
  <dgm:cxnLst>
    <dgm:cxn modelId="{3F09C508-8302-487C-9E39-6905EF5DAB8E}" type="presOf" srcId="{C264CE05-845F-4518-B6E5-415675E48BBB}" destId="{15A61120-81EB-40D3-8200-EB6E23049C8A}" srcOrd="0" destOrd="0" presId="urn:microsoft.com/office/officeart/2005/8/layout/pyramid2"/>
    <dgm:cxn modelId="{8AAF070C-84AD-4A0A-91EC-7AD115F17F88}" srcId="{D09E3BA0-8B2C-4A5D-A889-6327B1A9E579}" destId="{F59DE538-E3CE-4C1D-921B-225D94814027}" srcOrd="2" destOrd="0" parTransId="{BDC97D26-034A-4801-ABBF-D9591B08857B}" sibTransId="{B095B76A-E3FB-41A3-BF96-FC74BC4E6FD5}"/>
    <dgm:cxn modelId="{E5A54812-07C9-4277-87F6-C9B3771F6AEB}" type="presOf" srcId="{9169071A-28CD-4C68-85B1-43E65A19299D}" destId="{BC7DD2DC-8984-45CA-80A4-A99277C8ED7B}" srcOrd="0" destOrd="0" presId="urn:microsoft.com/office/officeart/2005/8/layout/pyramid2"/>
    <dgm:cxn modelId="{9EE44D29-2C19-4D99-8DA3-2D8D0D95CF4E}" srcId="{D09E3BA0-8B2C-4A5D-A889-6327B1A9E579}" destId="{C264CE05-845F-4518-B6E5-415675E48BBB}" srcOrd="0" destOrd="0" parTransId="{544F9038-27A7-47C8-8C5E-0425DD2C6C49}" sibTransId="{167AEF6D-D89D-48F4-AEFA-7B975C16313F}"/>
    <dgm:cxn modelId="{4782614C-4283-48AE-A203-CD76C8C84D89}" type="presOf" srcId="{F59DE538-E3CE-4C1D-921B-225D94814027}" destId="{50DD2C56-68B7-4A71-8737-5EA34314CDA8}" srcOrd="0" destOrd="0" presId="urn:microsoft.com/office/officeart/2005/8/layout/pyramid2"/>
    <dgm:cxn modelId="{085B13BC-74F0-47EC-B966-30AB2D23346D}" srcId="{D09E3BA0-8B2C-4A5D-A889-6327B1A9E579}" destId="{9169071A-28CD-4C68-85B1-43E65A19299D}" srcOrd="1" destOrd="0" parTransId="{FF841BC3-AB08-46DD-9C5B-53280136C2CB}" sibTransId="{BD98D6DD-4720-4F41-9561-8BFDDFE66FE0}"/>
    <dgm:cxn modelId="{C6411CBF-340A-4F54-854B-16F3A1FEEA08}" type="presOf" srcId="{D09E3BA0-8B2C-4A5D-A889-6327B1A9E579}" destId="{925F5157-CCD4-4265-A598-0022A690016D}" srcOrd="0" destOrd="0" presId="urn:microsoft.com/office/officeart/2005/8/layout/pyramid2"/>
    <dgm:cxn modelId="{A46DE5F0-6ACD-47E5-8A47-F343C3020ABD}" type="presParOf" srcId="{925F5157-CCD4-4265-A598-0022A690016D}" destId="{6F530A69-9320-4D7F-92BB-6BF9A7B3A1E5}" srcOrd="0" destOrd="0" presId="urn:microsoft.com/office/officeart/2005/8/layout/pyramid2"/>
    <dgm:cxn modelId="{AA9EB6FB-8460-441D-995B-8B8489BD3CE9}" type="presParOf" srcId="{925F5157-CCD4-4265-A598-0022A690016D}" destId="{3C0E9980-1CA3-48D2-BE56-0D0E607C6462}" srcOrd="1" destOrd="0" presId="urn:microsoft.com/office/officeart/2005/8/layout/pyramid2"/>
    <dgm:cxn modelId="{849FB2CF-4844-40D1-B666-94B0D87F5CC1}" type="presParOf" srcId="{3C0E9980-1CA3-48D2-BE56-0D0E607C6462}" destId="{15A61120-81EB-40D3-8200-EB6E23049C8A}" srcOrd="0" destOrd="0" presId="urn:microsoft.com/office/officeart/2005/8/layout/pyramid2"/>
    <dgm:cxn modelId="{DDDE1665-867C-4DE6-90CB-D9B7A62E5C8B}" type="presParOf" srcId="{3C0E9980-1CA3-48D2-BE56-0D0E607C6462}" destId="{B67AAA07-A56D-4AC8-A4C1-AF3795DF5DD2}" srcOrd="1" destOrd="0" presId="urn:microsoft.com/office/officeart/2005/8/layout/pyramid2"/>
    <dgm:cxn modelId="{650CB9EF-524F-4F00-87B3-8AA267A1F46C}" type="presParOf" srcId="{3C0E9980-1CA3-48D2-BE56-0D0E607C6462}" destId="{BC7DD2DC-8984-45CA-80A4-A99277C8ED7B}" srcOrd="2" destOrd="0" presId="urn:microsoft.com/office/officeart/2005/8/layout/pyramid2"/>
    <dgm:cxn modelId="{FEF8FD6D-5B5C-4085-A640-41A6DE898D54}" type="presParOf" srcId="{3C0E9980-1CA3-48D2-BE56-0D0E607C6462}" destId="{9E60D25D-C0B7-4875-BEB0-3BAF99445A0A}" srcOrd="3" destOrd="0" presId="urn:microsoft.com/office/officeart/2005/8/layout/pyramid2"/>
    <dgm:cxn modelId="{4A601A82-5B86-41CC-A8FE-E0BBEC08C7E6}" type="presParOf" srcId="{3C0E9980-1CA3-48D2-BE56-0D0E607C6462}" destId="{50DD2C56-68B7-4A71-8737-5EA34314CDA8}" srcOrd="4" destOrd="0" presId="urn:microsoft.com/office/officeart/2005/8/layout/pyramid2"/>
    <dgm:cxn modelId="{241BAFDF-8598-45F0-B3BE-65535CF447EC}" type="presParOf" srcId="{3C0E9980-1CA3-48D2-BE56-0D0E607C6462}" destId="{D08394F4-E33C-45D4-9C01-826A32D32345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8081E8C-854E-45FB-8093-824E9EE9C948}" type="doc">
      <dgm:prSet loTypeId="urn:microsoft.com/office/officeart/2005/8/layout/default#1" loCatId="list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es-CL"/>
        </a:p>
      </dgm:t>
    </dgm:pt>
    <dgm:pt modelId="{C7AD0BFF-A92A-49F5-9FD2-A29BE0ED1BF0}">
      <dgm:prSet phldrT="[Texto]"/>
      <dgm:spPr/>
      <dgm:t>
        <a:bodyPr/>
        <a:lstStyle/>
        <a:p>
          <a:r>
            <a:rPr lang="es-CL" b="1" dirty="0"/>
            <a:t>Mayor conciencia de su habla</a:t>
          </a:r>
        </a:p>
      </dgm:t>
    </dgm:pt>
    <dgm:pt modelId="{279F14AB-932E-4729-9FC5-74BECF71BBB1}" type="parTrans" cxnId="{CCA40D2D-8104-402B-8C92-E1D0EDBAC878}">
      <dgm:prSet/>
      <dgm:spPr/>
      <dgm:t>
        <a:bodyPr/>
        <a:lstStyle/>
        <a:p>
          <a:endParaRPr lang="es-CL"/>
        </a:p>
      </dgm:t>
    </dgm:pt>
    <dgm:pt modelId="{CC193856-1820-4669-88CA-0605810CA627}" type="sibTrans" cxnId="{CCA40D2D-8104-402B-8C92-E1D0EDBAC878}">
      <dgm:prSet/>
      <dgm:spPr/>
      <dgm:t>
        <a:bodyPr/>
        <a:lstStyle/>
        <a:p>
          <a:endParaRPr lang="es-CL"/>
        </a:p>
      </dgm:t>
    </dgm:pt>
    <dgm:pt modelId="{B3D802C5-4CDA-46D2-B9CF-BB02CB856F4A}">
      <dgm:prSet phldrT="[Texto]"/>
      <dgm:spPr/>
      <dgm:t>
        <a:bodyPr/>
        <a:lstStyle/>
        <a:p>
          <a:r>
            <a:rPr lang="es-CL" b="1" dirty="0"/>
            <a:t>Explosión del lenguaje (más de 2000 palabras).</a:t>
          </a:r>
        </a:p>
      </dgm:t>
    </dgm:pt>
    <dgm:pt modelId="{396E8BAF-0ECD-4BB1-8AA3-CBFCE3CB979D}" type="parTrans" cxnId="{5AABA10E-AD3C-4D2B-B9E4-8AA553848936}">
      <dgm:prSet/>
      <dgm:spPr/>
      <dgm:t>
        <a:bodyPr/>
        <a:lstStyle/>
        <a:p>
          <a:endParaRPr lang="es-CL"/>
        </a:p>
      </dgm:t>
    </dgm:pt>
    <dgm:pt modelId="{3F085A9E-BC76-4F36-A784-1AAF6A51AD7A}" type="sibTrans" cxnId="{5AABA10E-AD3C-4D2B-B9E4-8AA553848936}">
      <dgm:prSet/>
      <dgm:spPr/>
      <dgm:t>
        <a:bodyPr/>
        <a:lstStyle/>
        <a:p>
          <a:endParaRPr lang="es-CL"/>
        </a:p>
      </dgm:t>
    </dgm:pt>
    <dgm:pt modelId="{CC5AC92D-D7EE-4BB9-83F9-CE185159F33E}">
      <dgm:prSet phldrT="[Texto]"/>
      <dgm:spPr/>
      <dgm:t>
        <a:bodyPr/>
        <a:lstStyle/>
        <a:p>
          <a:r>
            <a:rPr lang="es-CL" b="1" dirty="0" err="1"/>
            <a:t>Complejización</a:t>
          </a:r>
          <a:r>
            <a:rPr lang="es-CL" b="1" dirty="0"/>
            <a:t> de su discurso</a:t>
          </a:r>
        </a:p>
      </dgm:t>
    </dgm:pt>
    <dgm:pt modelId="{9FEF9AF2-37A4-48AD-80D1-F744D452C93A}" type="parTrans" cxnId="{A727451B-147A-464D-8698-13B254112CD8}">
      <dgm:prSet/>
      <dgm:spPr/>
      <dgm:t>
        <a:bodyPr/>
        <a:lstStyle/>
        <a:p>
          <a:endParaRPr lang="es-CL"/>
        </a:p>
      </dgm:t>
    </dgm:pt>
    <dgm:pt modelId="{B4872248-D45B-4896-A00A-54D4290712D0}" type="sibTrans" cxnId="{A727451B-147A-464D-8698-13B254112CD8}">
      <dgm:prSet/>
      <dgm:spPr/>
      <dgm:t>
        <a:bodyPr/>
        <a:lstStyle/>
        <a:p>
          <a:endParaRPr lang="es-CL"/>
        </a:p>
      </dgm:t>
    </dgm:pt>
    <dgm:pt modelId="{31149372-60E5-45E2-8F6C-7AE9832E1606}">
      <dgm:prSet phldrT="[Texto]"/>
      <dgm:spPr/>
      <dgm:t>
        <a:bodyPr/>
        <a:lstStyle/>
        <a:p>
          <a:r>
            <a:rPr lang="es-CL" b="1" dirty="0"/>
            <a:t>Reducción de sus errores</a:t>
          </a:r>
        </a:p>
      </dgm:t>
    </dgm:pt>
    <dgm:pt modelId="{AFD7EEF2-E321-4E93-9566-D0B60D5012B1}" type="parTrans" cxnId="{82346EBC-E223-454B-8405-A5B8A6AAADE0}">
      <dgm:prSet/>
      <dgm:spPr/>
      <dgm:t>
        <a:bodyPr/>
        <a:lstStyle/>
        <a:p>
          <a:endParaRPr lang="es-CL"/>
        </a:p>
      </dgm:t>
    </dgm:pt>
    <dgm:pt modelId="{3488EE96-C817-4D84-ACD9-5D9EC3CC6A85}" type="sibTrans" cxnId="{82346EBC-E223-454B-8405-A5B8A6AAADE0}">
      <dgm:prSet/>
      <dgm:spPr/>
      <dgm:t>
        <a:bodyPr/>
        <a:lstStyle/>
        <a:p>
          <a:endParaRPr lang="es-CL"/>
        </a:p>
      </dgm:t>
    </dgm:pt>
    <dgm:pt modelId="{0BCEFC6F-0927-43DF-815F-44C881FD5EF9}" type="pres">
      <dgm:prSet presAssocID="{A8081E8C-854E-45FB-8093-824E9EE9C948}" presName="diagram" presStyleCnt="0">
        <dgm:presLayoutVars>
          <dgm:dir/>
          <dgm:resizeHandles val="exact"/>
        </dgm:presLayoutVars>
      </dgm:prSet>
      <dgm:spPr/>
    </dgm:pt>
    <dgm:pt modelId="{6988879D-DA34-4BE2-BFF1-54AF4A169C90}" type="pres">
      <dgm:prSet presAssocID="{C7AD0BFF-A92A-49F5-9FD2-A29BE0ED1BF0}" presName="node" presStyleLbl="node1" presStyleIdx="0" presStyleCnt="4">
        <dgm:presLayoutVars>
          <dgm:bulletEnabled val="1"/>
        </dgm:presLayoutVars>
      </dgm:prSet>
      <dgm:spPr/>
    </dgm:pt>
    <dgm:pt modelId="{0B7BFCF6-6EBD-4396-8AF5-54383DC81FAE}" type="pres">
      <dgm:prSet presAssocID="{CC193856-1820-4669-88CA-0605810CA627}" presName="sibTrans" presStyleCnt="0"/>
      <dgm:spPr/>
    </dgm:pt>
    <dgm:pt modelId="{28BC0129-169E-425E-BE60-640B5292B340}" type="pres">
      <dgm:prSet presAssocID="{B3D802C5-4CDA-46D2-B9CF-BB02CB856F4A}" presName="node" presStyleLbl="node1" presStyleIdx="1" presStyleCnt="4">
        <dgm:presLayoutVars>
          <dgm:bulletEnabled val="1"/>
        </dgm:presLayoutVars>
      </dgm:prSet>
      <dgm:spPr/>
    </dgm:pt>
    <dgm:pt modelId="{E9AFBF5A-B78E-427E-BE8F-DF8BB2D0416D}" type="pres">
      <dgm:prSet presAssocID="{3F085A9E-BC76-4F36-A784-1AAF6A51AD7A}" presName="sibTrans" presStyleCnt="0"/>
      <dgm:spPr/>
    </dgm:pt>
    <dgm:pt modelId="{3E1FDCD5-D391-4D2B-9A1B-12BE3DFA1903}" type="pres">
      <dgm:prSet presAssocID="{CC5AC92D-D7EE-4BB9-83F9-CE185159F33E}" presName="node" presStyleLbl="node1" presStyleIdx="2" presStyleCnt="4">
        <dgm:presLayoutVars>
          <dgm:bulletEnabled val="1"/>
        </dgm:presLayoutVars>
      </dgm:prSet>
      <dgm:spPr/>
    </dgm:pt>
    <dgm:pt modelId="{E930D6E5-8A84-4626-906C-5D6C6828BC45}" type="pres">
      <dgm:prSet presAssocID="{B4872248-D45B-4896-A00A-54D4290712D0}" presName="sibTrans" presStyleCnt="0"/>
      <dgm:spPr/>
    </dgm:pt>
    <dgm:pt modelId="{6CF8CE88-AAB3-49F0-A359-4D1E39759C15}" type="pres">
      <dgm:prSet presAssocID="{31149372-60E5-45E2-8F6C-7AE9832E1606}" presName="node" presStyleLbl="node1" presStyleIdx="3" presStyleCnt="4">
        <dgm:presLayoutVars>
          <dgm:bulletEnabled val="1"/>
        </dgm:presLayoutVars>
      </dgm:prSet>
      <dgm:spPr/>
    </dgm:pt>
  </dgm:ptLst>
  <dgm:cxnLst>
    <dgm:cxn modelId="{434E3D03-02A7-4EE4-BD24-3CF69DA184C8}" type="presOf" srcId="{31149372-60E5-45E2-8F6C-7AE9832E1606}" destId="{6CF8CE88-AAB3-49F0-A359-4D1E39759C15}" srcOrd="0" destOrd="0" presId="urn:microsoft.com/office/officeart/2005/8/layout/default#1"/>
    <dgm:cxn modelId="{5AABA10E-AD3C-4D2B-B9E4-8AA553848936}" srcId="{A8081E8C-854E-45FB-8093-824E9EE9C948}" destId="{B3D802C5-4CDA-46D2-B9CF-BB02CB856F4A}" srcOrd="1" destOrd="0" parTransId="{396E8BAF-0ECD-4BB1-8AA3-CBFCE3CB979D}" sibTransId="{3F085A9E-BC76-4F36-A784-1AAF6A51AD7A}"/>
    <dgm:cxn modelId="{A727451B-147A-464D-8698-13B254112CD8}" srcId="{A8081E8C-854E-45FB-8093-824E9EE9C948}" destId="{CC5AC92D-D7EE-4BB9-83F9-CE185159F33E}" srcOrd="2" destOrd="0" parTransId="{9FEF9AF2-37A4-48AD-80D1-F744D452C93A}" sibTransId="{B4872248-D45B-4896-A00A-54D4290712D0}"/>
    <dgm:cxn modelId="{CCA40D2D-8104-402B-8C92-E1D0EDBAC878}" srcId="{A8081E8C-854E-45FB-8093-824E9EE9C948}" destId="{C7AD0BFF-A92A-49F5-9FD2-A29BE0ED1BF0}" srcOrd="0" destOrd="0" parTransId="{279F14AB-932E-4729-9FC5-74BECF71BBB1}" sibTransId="{CC193856-1820-4669-88CA-0605810CA627}"/>
    <dgm:cxn modelId="{E425EA39-4E50-4AC0-BE68-1F8B32E70DEF}" type="presOf" srcId="{B3D802C5-4CDA-46D2-B9CF-BB02CB856F4A}" destId="{28BC0129-169E-425E-BE60-640B5292B340}" srcOrd="0" destOrd="0" presId="urn:microsoft.com/office/officeart/2005/8/layout/default#1"/>
    <dgm:cxn modelId="{CC98FB8C-4F63-4EFC-8C29-6988BF32CDF6}" type="presOf" srcId="{C7AD0BFF-A92A-49F5-9FD2-A29BE0ED1BF0}" destId="{6988879D-DA34-4BE2-BFF1-54AF4A169C90}" srcOrd="0" destOrd="0" presId="urn:microsoft.com/office/officeart/2005/8/layout/default#1"/>
    <dgm:cxn modelId="{82346EBC-E223-454B-8405-A5B8A6AAADE0}" srcId="{A8081E8C-854E-45FB-8093-824E9EE9C948}" destId="{31149372-60E5-45E2-8F6C-7AE9832E1606}" srcOrd="3" destOrd="0" parTransId="{AFD7EEF2-E321-4E93-9566-D0B60D5012B1}" sibTransId="{3488EE96-C817-4D84-ACD9-5D9EC3CC6A85}"/>
    <dgm:cxn modelId="{DE74B6CF-74CB-4F9C-B614-0225F1B5367F}" type="presOf" srcId="{CC5AC92D-D7EE-4BB9-83F9-CE185159F33E}" destId="{3E1FDCD5-D391-4D2B-9A1B-12BE3DFA1903}" srcOrd="0" destOrd="0" presId="urn:microsoft.com/office/officeart/2005/8/layout/default#1"/>
    <dgm:cxn modelId="{62A364F9-B1D4-45CB-85B3-1DD2A8D57B0C}" type="presOf" srcId="{A8081E8C-854E-45FB-8093-824E9EE9C948}" destId="{0BCEFC6F-0927-43DF-815F-44C881FD5EF9}" srcOrd="0" destOrd="0" presId="urn:microsoft.com/office/officeart/2005/8/layout/default#1"/>
    <dgm:cxn modelId="{21960B0F-7418-4154-9AAA-C291C4E2BEF8}" type="presParOf" srcId="{0BCEFC6F-0927-43DF-815F-44C881FD5EF9}" destId="{6988879D-DA34-4BE2-BFF1-54AF4A169C90}" srcOrd="0" destOrd="0" presId="urn:microsoft.com/office/officeart/2005/8/layout/default#1"/>
    <dgm:cxn modelId="{42366725-5A70-471B-843D-35B5A5BF8AD7}" type="presParOf" srcId="{0BCEFC6F-0927-43DF-815F-44C881FD5EF9}" destId="{0B7BFCF6-6EBD-4396-8AF5-54383DC81FAE}" srcOrd="1" destOrd="0" presId="urn:microsoft.com/office/officeart/2005/8/layout/default#1"/>
    <dgm:cxn modelId="{C8FD48A9-9401-457F-ADA5-ECBFDBD885E1}" type="presParOf" srcId="{0BCEFC6F-0927-43DF-815F-44C881FD5EF9}" destId="{28BC0129-169E-425E-BE60-640B5292B340}" srcOrd="2" destOrd="0" presId="urn:microsoft.com/office/officeart/2005/8/layout/default#1"/>
    <dgm:cxn modelId="{3EF73A40-1AA1-471B-B6C6-C6EF6ECFD16D}" type="presParOf" srcId="{0BCEFC6F-0927-43DF-815F-44C881FD5EF9}" destId="{E9AFBF5A-B78E-427E-BE8F-DF8BB2D0416D}" srcOrd="3" destOrd="0" presId="urn:microsoft.com/office/officeart/2005/8/layout/default#1"/>
    <dgm:cxn modelId="{0DC7572E-89C2-4466-8D4B-CD68C29ED6CA}" type="presParOf" srcId="{0BCEFC6F-0927-43DF-815F-44C881FD5EF9}" destId="{3E1FDCD5-D391-4D2B-9A1B-12BE3DFA1903}" srcOrd="4" destOrd="0" presId="urn:microsoft.com/office/officeart/2005/8/layout/default#1"/>
    <dgm:cxn modelId="{C71B0F3E-E8F8-452D-B02A-3D4E5E96E934}" type="presParOf" srcId="{0BCEFC6F-0927-43DF-815F-44C881FD5EF9}" destId="{E930D6E5-8A84-4626-906C-5D6C6828BC45}" srcOrd="5" destOrd="0" presId="urn:microsoft.com/office/officeart/2005/8/layout/default#1"/>
    <dgm:cxn modelId="{FC8A39A9-C878-49D2-999D-7C5AFDAF8A50}" type="presParOf" srcId="{0BCEFC6F-0927-43DF-815F-44C881FD5EF9}" destId="{6CF8CE88-AAB3-49F0-A359-4D1E39759C15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B6BADD6-4FB5-4AC2-92A3-6B24F9F8153B}" type="doc">
      <dgm:prSet loTypeId="urn:microsoft.com/office/officeart/2005/8/layout/vProcess5" loCatId="process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CL"/>
        </a:p>
      </dgm:t>
    </dgm:pt>
    <dgm:pt modelId="{7141187C-66F4-4901-B14D-EE868AEC78EB}">
      <dgm:prSet phldrT="[Texto]"/>
      <dgm:spPr/>
      <dgm:t>
        <a:bodyPr/>
        <a:lstStyle/>
        <a:p>
          <a:r>
            <a:rPr lang="es-CL" b="1" dirty="0"/>
            <a:t>Maduración del lenguaje, vocabulario similar al del adulto.</a:t>
          </a:r>
        </a:p>
      </dgm:t>
    </dgm:pt>
    <dgm:pt modelId="{0285AF4D-C906-44A0-AFA7-2DE98019B774}" type="parTrans" cxnId="{6971F14E-4B82-4231-B79A-7C8C39579F33}">
      <dgm:prSet/>
      <dgm:spPr/>
      <dgm:t>
        <a:bodyPr/>
        <a:lstStyle/>
        <a:p>
          <a:endParaRPr lang="es-CL"/>
        </a:p>
      </dgm:t>
    </dgm:pt>
    <dgm:pt modelId="{6B6671E5-451D-4DB4-8123-3C186A29DE8F}" type="sibTrans" cxnId="{6971F14E-4B82-4231-B79A-7C8C39579F33}">
      <dgm:prSet/>
      <dgm:spPr/>
      <dgm:t>
        <a:bodyPr/>
        <a:lstStyle/>
        <a:p>
          <a:endParaRPr lang="es-CL"/>
        </a:p>
      </dgm:t>
    </dgm:pt>
    <dgm:pt modelId="{8C2FDCDA-595E-4B5D-979C-ED8FFBDC79C2}">
      <dgm:prSet phldrT="[Texto]"/>
      <dgm:spPr/>
      <dgm:t>
        <a:bodyPr/>
        <a:lstStyle/>
        <a:p>
          <a:r>
            <a:rPr lang="es-CL" b="1" dirty="0"/>
            <a:t>Se niega a repetir por miedo al fracaso.</a:t>
          </a:r>
        </a:p>
      </dgm:t>
    </dgm:pt>
    <dgm:pt modelId="{95723DEE-FE7C-4644-BE20-2C822B252F8F}" type="parTrans" cxnId="{58166BEC-5075-4D2F-AD89-186A5F0CF029}">
      <dgm:prSet/>
      <dgm:spPr/>
      <dgm:t>
        <a:bodyPr/>
        <a:lstStyle/>
        <a:p>
          <a:endParaRPr lang="es-CL"/>
        </a:p>
      </dgm:t>
    </dgm:pt>
    <dgm:pt modelId="{E56B06AE-50DE-4EDC-887F-F3D399F97802}" type="sibTrans" cxnId="{58166BEC-5075-4D2F-AD89-186A5F0CF029}">
      <dgm:prSet/>
      <dgm:spPr/>
      <dgm:t>
        <a:bodyPr/>
        <a:lstStyle/>
        <a:p>
          <a:endParaRPr lang="es-CL"/>
        </a:p>
      </dgm:t>
    </dgm:pt>
    <dgm:pt modelId="{6E18E1F3-2631-46F7-9807-C2CC8960FA6C}">
      <dgm:prSet/>
      <dgm:spPr/>
      <dgm:t>
        <a:bodyPr/>
        <a:lstStyle/>
        <a:p>
          <a:r>
            <a:rPr lang="es-CL" b="1" dirty="0"/>
            <a:t>Aparición de sonido /r/ y /</a:t>
          </a:r>
          <a:r>
            <a:rPr lang="es-CL" b="1" dirty="0" err="1"/>
            <a:t>rr</a:t>
          </a:r>
          <a:r>
            <a:rPr lang="es-CL" b="1" dirty="0"/>
            <a:t>/. Consolidación de todos los sonidos del habla.</a:t>
          </a:r>
        </a:p>
      </dgm:t>
    </dgm:pt>
    <dgm:pt modelId="{91070562-6AD7-41A0-9ED5-2A9565A72886}" type="parTrans" cxnId="{9D41752E-B937-4DAE-A690-E63F5815827D}">
      <dgm:prSet/>
      <dgm:spPr/>
      <dgm:t>
        <a:bodyPr/>
        <a:lstStyle/>
        <a:p>
          <a:endParaRPr lang="es-CL"/>
        </a:p>
      </dgm:t>
    </dgm:pt>
    <dgm:pt modelId="{7C3C057D-6A68-4946-B265-F253C60AAD16}" type="sibTrans" cxnId="{9D41752E-B937-4DAE-A690-E63F5815827D}">
      <dgm:prSet/>
      <dgm:spPr/>
      <dgm:t>
        <a:bodyPr/>
        <a:lstStyle/>
        <a:p>
          <a:endParaRPr lang="es-CL"/>
        </a:p>
      </dgm:t>
    </dgm:pt>
    <dgm:pt modelId="{8E186AFD-FFE7-4122-8238-ADB47C296FC5}" type="pres">
      <dgm:prSet presAssocID="{7B6BADD6-4FB5-4AC2-92A3-6B24F9F8153B}" presName="outerComposite" presStyleCnt="0">
        <dgm:presLayoutVars>
          <dgm:chMax val="5"/>
          <dgm:dir/>
          <dgm:resizeHandles val="exact"/>
        </dgm:presLayoutVars>
      </dgm:prSet>
      <dgm:spPr/>
    </dgm:pt>
    <dgm:pt modelId="{834C883B-A56C-4A99-8E18-953B381D79F7}" type="pres">
      <dgm:prSet presAssocID="{7B6BADD6-4FB5-4AC2-92A3-6B24F9F8153B}" presName="dummyMaxCanvas" presStyleCnt="0">
        <dgm:presLayoutVars/>
      </dgm:prSet>
      <dgm:spPr/>
    </dgm:pt>
    <dgm:pt modelId="{F5DB01FC-1D38-4E92-B1E1-4E007E3F4117}" type="pres">
      <dgm:prSet presAssocID="{7B6BADD6-4FB5-4AC2-92A3-6B24F9F8153B}" presName="ThreeNodes_1" presStyleLbl="node1" presStyleIdx="0" presStyleCnt="3">
        <dgm:presLayoutVars>
          <dgm:bulletEnabled val="1"/>
        </dgm:presLayoutVars>
      </dgm:prSet>
      <dgm:spPr/>
    </dgm:pt>
    <dgm:pt modelId="{CDE4E7EC-DA28-4709-8BBD-67C20277E70C}" type="pres">
      <dgm:prSet presAssocID="{7B6BADD6-4FB5-4AC2-92A3-6B24F9F8153B}" presName="ThreeNodes_2" presStyleLbl="node1" presStyleIdx="1" presStyleCnt="3">
        <dgm:presLayoutVars>
          <dgm:bulletEnabled val="1"/>
        </dgm:presLayoutVars>
      </dgm:prSet>
      <dgm:spPr/>
    </dgm:pt>
    <dgm:pt modelId="{F202FF7A-C5AB-4A74-8E05-A2246876AD09}" type="pres">
      <dgm:prSet presAssocID="{7B6BADD6-4FB5-4AC2-92A3-6B24F9F8153B}" presName="ThreeNodes_3" presStyleLbl="node1" presStyleIdx="2" presStyleCnt="3" custLinFactNeighborY="2290">
        <dgm:presLayoutVars>
          <dgm:bulletEnabled val="1"/>
        </dgm:presLayoutVars>
      </dgm:prSet>
      <dgm:spPr/>
    </dgm:pt>
    <dgm:pt modelId="{5CBDCA87-15C0-406C-8851-E1355E238FBF}" type="pres">
      <dgm:prSet presAssocID="{7B6BADD6-4FB5-4AC2-92A3-6B24F9F8153B}" presName="ThreeConn_1-2" presStyleLbl="fgAccFollowNode1" presStyleIdx="0" presStyleCnt="2">
        <dgm:presLayoutVars>
          <dgm:bulletEnabled val="1"/>
        </dgm:presLayoutVars>
      </dgm:prSet>
      <dgm:spPr/>
    </dgm:pt>
    <dgm:pt modelId="{CC61AB2E-3D0F-44B2-BA76-D834C0C2219E}" type="pres">
      <dgm:prSet presAssocID="{7B6BADD6-4FB5-4AC2-92A3-6B24F9F8153B}" presName="ThreeConn_2-3" presStyleLbl="fgAccFollowNode1" presStyleIdx="1" presStyleCnt="2">
        <dgm:presLayoutVars>
          <dgm:bulletEnabled val="1"/>
        </dgm:presLayoutVars>
      </dgm:prSet>
      <dgm:spPr/>
    </dgm:pt>
    <dgm:pt modelId="{EED21925-CEA2-4E00-AFE1-7CC5C88F87D7}" type="pres">
      <dgm:prSet presAssocID="{7B6BADD6-4FB5-4AC2-92A3-6B24F9F8153B}" presName="ThreeNodes_1_text" presStyleLbl="node1" presStyleIdx="2" presStyleCnt="3">
        <dgm:presLayoutVars>
          <dgm:bulletEnabled val="1"/>
        </dgm:presLayoutVars>
      </dgm:prSet>
      <dgm:spPr/>
    </dgm:pt>
    <dgm:pt modelId="{13C51FD9-785C-4CBF-A704-8264EBCF95DE}" type="pres">
      <dgm:prSet presAssocID="{7B6BADD6-4FB5-4AC2-92A3-6B24F9F8153B}" presName="ThreeNodes_2_text" presStyleLbl="node1" presStyleIdx="2" presStyleCnt="3">
        <dgm:presLayoutVars>
          <dgm:bulletEnabled val="1"/>
        </dgm:presLayoutVars>
      </dgm:prSet>
      <dgm:spPr/>
    </dgm:pt>
    <dgm:pt modelId="{8B1478BE-F1A9-4C01-889F-39D73F96619F}" type="pres">
      <dgm:prSet presAssocID="{7B6BADD6-4FB5-4AC2-92A3-6B24F9F8153B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9ADEAA1F-64F3-4F5F-A26F-8F6E3B76E5EF}" type="presOf" srcId="{6E18E1F3-2631-46F7-9807-C2CC8960FA6C}" destId="{CDE4E7EC-DA28-4709-8BBD-67C20277E70C}" srcOrd="0" destOrd="0" presId="urn:microsoft.com/office/officeart/2005/8/layout/vProcess5"/>
    <dgm:cxn modelId="{4A4DB22B-61FA-46BF-A8B1-D2A5B981D88A}" type="presOf" srcId="{8C2FDCDA-595E-4B5D-979C-ED8FFBDC79C2}" destId="{8B1478BE-F1A9-4C01-889F-39D73F96619F}" srcOrd="1" destOrd="0" presId="urn:microsoft.com/office/officeart/2005/8/layout/vProcess5"/>
    <dgm:cxn modelId="{9D41752E-B937-4DAE-A690-E63F5815827D}" srcId="{7B6BADD6-4FB5-4AC2-92A3-6B24F9F8153B}" destId="{6E18E1F3-2631-46F7-9807-C2CC8960FA6C}" srcOrd="1" destOrd="0" parTransId="{91070562-6AD7-41A0-9ED5-2A9565A72886}" sibTransId="{7C3C057D-6A68-4946-B265-F253C60AAD16}"/>
    <dgm:cxn modelId="{6971F14E-4B82-4231-B79A-7C8C39579F33}" srcId="{7B6BADD6-4FB5-4AC2-92A3-6B24F9F8153B}" destId="{7141187C-66F4-4901-B14D-EE868AEC78EB}" srcOrd="0" destOrd="0" parTransId="{0285AF4D-C906-44A0-AFA7-2DE98019B774}" sibTransId="{6B6671E5-451D-4DB4-8123-3C186A29DE8F}"/>
    <dgm:cxn modelId="{B068A3AA-B754-4AAF-8896-F124E0CCAE3E}" type="presOf" srcId="{7C3C057D-6A68-4946-B265-F253C60AAD16}" destId="{CC61AB2E-3D0F-44B2-BA76-D834C0C2219E}" srcOrd="0" destOrd="0" presId="urn:microsoft.com/office/officeart/2005/8/layout/vProcess5"/>
    <dgm:cxn modelId="{836C56AD-0108-4D51-91BD-5FE9D46C2DFD}" type="presOf" srcId="{6B6671E5-451D-4DB4-8123-3C186A29DE8F}" destId="{5CBDCA87-15C0-406C-8851-E1355E238FBF}" srcOrd="0" destOrd="0" presId="urn:microsoft.com/office/officeart/2005/8/layout/vProcess5"/>
    <dgm:cxn modelId="{053275B4-3934-4116-8740-B0B28E5A9B58}" type="presOf" srcId="{7141187C-66F4-4901-B14D-EE868AEC78EB}" destId="{F5DB01FC-1D38-4E92-B1E1-4E007E3F4117}" srcOrd="0" destOrd="0" presId="urn:microsoft.com/office/officeart/2005/8/layout/vProcess5"/>
    <dgm:cxn modelId="{590B74B8-9A9C-4A04-9842-4B4A4FEE8874}" type="presOf" srcId="{8C2FDCDA-595E-4B5D-979C-ED8FFBDC79C2}" destId="{F202FF7A-C5AB-4A74-8E05-A2246876AD09}" srcOrd="0" destOrd="0" presId="urn:microsoft.com/office/officeart/2005/8/layout/vProcess5"/>
    <dgm:cxn modelId="{A858B1DC-4AA0-44A1-995E-B4A1D908100B}" type="presOf" srcId="{6E18E1F3-2631-46F7-9807-C2CC8960FA6C}" destId="{13C51FD9-785C-4CBF-A704-8264EBCF95DE}" srcOrd="1" destOrd="0" presId="urn:microsoft.com/office/officeart/2005/8/layout/vProcess5"/>
    <dgm:cxn modelId="{58166BEC-5075-4D2F-AD89-186A5F0CF029}" srcId="{7B6BADD6-4FB5-4AC2-92A3-6B24F9F8153B}" destId="{8C2FDCDA-595E-4B5D-979C-ED8FFBDC79C2}" srcOrd="2" destOrd="0" parTransId="{95723DEE-FE7C-4644-BE20-2C822B252F8F}" sibTransId="{E56B06AE-50DE-4EDC-887F-F3D399F97802}"/>
    <dgm:cxn modelId="{37876BEF-2E21-4C74-91FE-B6D335D9689A}" type="presOf" srcId="{7B6BADD6-4FB5-4AC2-92A3-6B24F9F8153B}" destId="{8E186AFD-FFE7-4122-8238-ADB47C296FC5}" srcOrd="0" destOrd="0" presId="urn:microsoft.com/office/officeart/2005/8/layout/vProcess5"/>
    <dgm:cxn modelId="{05FE7FFA-9F30-4864-8771-852FC1809CAE}" type="presOf" srcId="{7141187C-66F4-4901-B14D-EE868AEC78EB}" destId="{EED21925-CEA2-4E00-AFE1-7CC5C88F87D7}" srcOrd="1" destOrd="0" presId="urn:microsoft.com/office/officeart/2005/8/layout/vProcess5"/>
    <dgm:cxn modelId="{EA87BAF6-386F-494C-B099-8DA14767F63F}" type="presParOf" srcId="{8E186AFD-FFE7-4122-8238-ADB47C296FC5}" destId="{834C883B-A56C-4A99-8E18-953B381D79F7}" srcOrd="0" destOrd="0" presId="urn:microsoft.com/office/officeart/2005/8/layout/vProcess5"/>
    <dgm:cxn modelId="{69BCDC92-FC1D-4CEA-823B-09F9F46A3D02}" type="presParOf" srcId="{8E186AFD-FFE7-4122-8238-ADB47C296FC5}" destId="{F5DB01FC-1D38-4E92-B1E1-4E007E3F4117}" srcOrd="1" destOrd="0" presId="urn:microsoft.com/office/officeart/2005/8/layout/vProcess5"/>
    <dgm:cxn modelId="{9A01DC9C-3DA1-4A38-A899-6F64148B398F}" type="presParOf" srcId="{8E186AFD-FFE7-4122-8238-ADB47C296FC5}" destId="{CDE4E7EC-DA28-4709-8BBD-67C20277E70C}" srcOrd="2" destOrd="0" presId="urn:microsoft.com/office/officeart/2005/8/layout/vProcess5"/>
    <dgm:cxn modelId="{30090E47-8172-48BF-AE17-3A5B1B0FAD62}" type="presParOf" srcId="{8E186AFD-FFE7-4122-8238-ADB47C296FC5}" destId="{F202FF7A-C5AB-4A74-8E05-A2246876AD09}" srcOrd="3" destOrd="0" presId="urn:microsoft.com/office/officeart/2005/8/layout/vProcess5"/>
    <dgm:cxn modelId="{CBAE3D34-C688-4367-9132-472859DAB88C}" type="presParOf" srcId="{8E186AFD-FFE7-4122-8238-ADB47C296FC5}" destId="{5CBDCA87-15C0-406C-8851-E1355E238FBF}" srcOrd="4" destOrd="0" presId="urn:microsoft.com/office/officeart/2005/8/layout/vProcess5"/>
    <dgm:cxn modelId="{CAA1A0CC-273F-4989-AECF-9E54B6C0BFF9}" type="presParOf" srcId="{8E186AFD-FFE7-4122-8238-ADB47C296FC5}" destId="{CC61AB2E-3D0F-44B2-BA76-D834C0C2219E}" srcOrd="5" destOrd="0" presId="urn:microsoft.com/office/officeart/2005/8/layout/vProcess5"/>
    <dgm:cxn modelId="{C5240518-998E-4FAC-A477-F892B1F9A304}" type="presParOf" srcId="{8E186AFD-FFE7-4122-8238-ADB47C296FC5}" destId="{EED21925-CEA2-4E00-AFE1-7CC5C88F87D7}" srcOrd="6" destOrd="0" presId="urn:microsoft.com/office/officeart/2005/8/layout/vProcess5"/>
    <dgm:cxn modelId="{14632527-1B41-4431-AE72-1C888C6A293E}" type="presParOf" srcId="{8E186AFD-FFE7-4122-8238-ADB47C296FC5}" destId="{13C51FD9-785C-4CBF-A704-8264EBCF95DE}" srcOrd="7" destOrd="0" presId="urn:microsoft.com/office/officeart/2005/8/layout/vProcess5"/>
    <dgm:cxn modelId="{1EF43482-5301-4FA1-927F-2B91DE14523B}" type="presParOf" srcId="{8E186AFD-FFE7-4122-8238-ADB47C296FC5}" destId="{8B1478BE-F1A9-4C01-889F-39D73F96619F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90E051E-CC49-47A2-B2AB-4885A1C338FF}" type="doc">
      <dgm:prSet loTypeId="urn:microsoft.com/office/officeart/2005/8/layout/vList2" loCatId="list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es-CL"/>
        </a:p>
      </dgm:t>
    </dgm:pt>
    <dgm:pt modelId="{CC5DF42A-EBEF-49D8-8501-308A1DADC0C0}">
      <dgm:prSet/>
      <dgm:spPr/>
      <dgm:t>
        <a:bodyPr/>
        <a:lstStyle/>
        <a:p>
          <a:pPr rtl="0"/>
          <a:r>
            <a:rPr lang="es-CL" b="1" dirty="0"/>
            <a:t>8-9 meses: no balbucea.</a:t>
          </a:r>
          <a:endParaRPr lang="es-CL" dirty="0"/>
        </a:p>
      </dgm:t>
    </dgm:pt>
    <dgm:pt modelId="{7E879273-074D-4717-9597-DCC3D9468E3F}" type="parTrans" cxnId="{6F6EDD8A-1FEA-4266-86D2-9A64B0AC9ABD}">
      <dgm:prSet/>
      <dgm:spPr/>
      <dgm:t>
        <a:bodyPr/>
        <a:lstStyle/>
        <a:p>
          <a:endParaRPr lang="es-CL"/>
        </a:p>
      </dgm:t>
    </dgm:pt>
    <dgm:pt modelId="{A6200CEF-30CC-48F2-9BF1-B71B989F6BBB}" type="sibTrans" cxnId="{6F6EDD8A-1FEA-4266-86D2-9A64B0AC9ABD}">
      <dgm:prSet/>
      <dgm:spPr/>
      <dgm:t>
        <a:bodyPr/>
        <a:lstStyle/>
        <a:p>
          <a:endParaRPr lang="es-CL"/>
        </a:p>
      </dgm:t>
    </dgm:pt>
    <dgm:pt modelId="{E9F25FC3-8C65-45F9-9B8C-6F777020F400}">
      <dgm:prSet/>
      <dgm:spPr/>
      <dgm:t>
        <a:bodyPr/>
        <a:lstStyle/>
        <a:p>
          <a:pPr rtl="0"/>
          <a:r>
            <a:rPr lang="es-CL" b="1" dirty="0"/>
            <a:t>10-12 meses: no silabea</a:t>
          </a:r>
          <a:endParaRPr lang="es-CL" dirty="0"/>
        </a:p>
      </dgm:t>
    </dgm:pt>
    <dgm:pt modelId="{65C365AD-62AB-4C42-A12A-22FC23180AAD}" type="parTrans" cxnId="{490BE78B-D0A9-442A-AC3E-0163E76CCD56}">
      <dgm:prSet/>
      <dgm:spPr/>
      <dgm:t>
        <a:bodyPr/>
        <a:lstStyle/>
        <a:p>
          <a:endParaRPr lang="es-CL"/>
        </a:p>
      </dgm:t>
    </dgm:pt>
    <dgm:pt modelId="{6F6D21AD-8C48-4D8B-8F06-00423445804A}" type="sibTrans" cxnId="{490BE78B-D0A9-442A-AC3E-0163E76CCD56}">
      <dgm:prSet/>
      <dgm:spPr/>
      <dgm:t>
        <a:bodyPr/>
        <a:lstStyle/>
        <a:p>
          <a:endParaRPr lang="es-CL"/>
        </a:p>
      </dgm:t>
    </dgm:pt>
    <dgm:pt modelId="{AA30CEEF-BA27-4D9A-85E4-619D37EECB3E}">
      <dgm:prSet/>
      <dgm:spPr/>
      <dgm:t>
        <a:bodyPr/>
        <a:lstStyle/>
        <a:p>
          <a:pPr rtl="0"/>
          <a:r>
            <a:rPr lang="es-CL" b="1" dirty="0"/>
            <a:t>18 meses: ausencia primera palabra.</a:t>
          </a:r>
          <a:endParaRPr lang="es-CL" dirty="0"/>
        </a:p>
      </dgm:t>
    </dgm:pt>
    <dgm:pt modelId="{7E5633FB-71A1-4CD1-BBCC-B6323B4562A7}" type="parTrans" cxnId="{603AA37B-6E84-441A-8E4C-83453831417F}">
      <dgm:prSet/>
      <dgm:spPr/>
      <dgm:t>
        <a:bodyPr/>
        <a:lstStyle/>
        <a:p>
          <a:endParaRPr lang="es-CL"/>
        </a:p>
      </dgm:t>
    </dgm:pt>
    <dgm:pt modelId="{7BB11D70-CBD0-43EF-9C4B-6786D9834B8A}" type="sibTrans" cxnId="{603AA37B-6E84-441A-8E4C-83453831417F}">
      <dgm:prSet/>
      <dgm:spPr/>
      <dgm:t>
        <a:bodyPr/>
        <a:lstStyle/>
        <a:p>
          <a:endParaRPr lang="es-CL"/>
        </a:p>
      </dgm:t>
    </dgm:pt>
    <dgm:pt modelId="{0CC9E0B8-DF38-4EF2-9324-F059B3D4A5C8}">
      <dgm:prSet/>
      <dgm:spPr/>
      <dgm:t>
        <a:bodyPr/>
        <a:lstStyle/>
        <a:p>
          <a:pPr rtl="0"/>
          <a:r>
            <a:rPr lang="es-CL" b="1" dirty="0"/>
            <a:t>30 meses: no construye frases (2 palabras).</a:t>
          </a:r>
          <a:endParaRPr lang="es-CL" dirty="0"/>
        </a:p>
      </dgm:t>
    </dgm:pt>
    <dgm:pt modelId="{26754D24-212D-4EF7-BC13-E45EA6B77578}" type="parTrans" cxnId="{41A73182-EF57-4574-94EE-1F99C0AAB04E}">
      <dgm:prSet/>
      <dgm:spPr/>
      <dgm:t>
        <a:bodyPr/>
        <a:lstStyle/>
        <a:p>
          <a:endParaRPr lang="es-CL"/>
        </a:p>
      </dgm:t>
    </dgm:pt>
    <dgm:pt modelId="{62B98256-6BDA-44EB-A990-C0DF5105182E}" type="sibTrans" cxnId="{41A73182-EF57-4574-94EE-1F99C0AAB04E}">
      <dgm:prSet/>
      <dgm:spPr/>
      <dgm:t>
        <a:bodyPr/>
        <a:lstStyle/>
        <a:p>
          <a:endParaRPr lang="es-CL"/>
        </a:p>
      </dgm:t>
    </dgm:pt>
    <dgm:pt modelId="{3BEA2F56-C25C-4B9A-8C0F-6902F6DDEE30}">
      <dgm:prSet/>
      <dgm:spPr/>
      <dgm:t>
        <a:bodyPr/>
        <a:lstStyle/>
        <a:p>
          <a:pPr rtl="0"/>
          <a:r>
            <a:rPr lang="es-CL" b="1" dirty="0"/>
            <a:t> 3,5 años: no comprende lo que se le dice</a:t>
          </a:r>
          <a:endParaRPr lang="es-CL" dirty="0"/>
        </a:p>
      </dgm:t>
    </dgm:pt>
    <dgm:pt modelId="{3172FEF0-F2BD-4250-AC2C-8D41185F45AE}" type="parTrans" cxnId="{6860C31B-2CF1-4E68-8DF7-1C09B7A33D1A}">
      <dgm:prSet/>
      <dgm:spPr/>
      <dgm:t>
        <a:bodyPr/>
        <a:lstStyle/>
        <a:p>
          <a:endParaRPr lang="es-CL"/>
        </a:p>
      </dgm:t>
    </dgm:pt>
    <dgm:pt modelId="{85B5DBFE-EAC8-4AC1-923D-CE0FB18810B0}" type="sibTrans" cxnId="{6860C31B-2CF1-4E68-8DF7-1C09B7A33D1A}">
      <dgm:prSet/>
      <dgm:spPr/>
      <dgm:t>
        <a:bodyPr/>
        <a:lstStyle/>
        <a:p>
          <a:endParaRPr lang="es-CL"/>
        </a:p>
      </dgm:t>
    </dgm:pt>
    <dgm:pt modelId="{AB217F05-A87D-4FB0-9645-59B8C9476256}" type="pres">
      <dgm:prSet presAssocID="{690E051E-CC49-47A2-B2AB-4885A1C338FF}" presName="linear" presStyleCnt="0">
        <dgm:presLayoutVars>
          <dgm:animLvl val="lvl"/>
          <dgm:resizeHandles val="exact"/>
        </dgm:presLayoutVars>
      </dgm:prSet>
      <dgm:spPr/>
    </dgm:pt>
    <dgm:pt modelId="{34FD5FC5-4A1C-47C8-B2AB-E77031407EE4}" type="pres">
      <dgm:prSet presAssocID="{CC5DF42A-EBEF-49D8-8501-308A1DADC0C0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1F30BDC7-C699-4BF7-876E-00E4AAA11CCE}" type="pres">
      <dgm:prSet presAssocID="{A6200CEF-30CC-48F2-9BF1-B71B989F6BBB}" presName="spacer" presStyleCnt="0"/>
      <dgm:spPr/>
    </dgm:pt>
    <dgm:pt modelId="{6B92A560-61FB-47A3-B615-D0AA2B64B28E}" type="pres">
      <dgm:prSet presAssocID="{E9F25FC3-8C65-45F9-9B8C-6F777020F400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60CC3C51-9B3E-48D8-B043-BEA6FF3196CD}" type="pres">
      <dgm:prSet presAssocID="{6F6D21AD-8C48-4D8B-8F06-00423445804A}" presName="spacer" presStyleCnt="0"/>
      <dgm:spPr/>
    </dgm:pt>
    <dgm:pt modelId="{E54DCF8C-1723-4499-B08B-B5198C350049}" type="pres">
      <dgm:prSet presAssocID="{AA30CEEF-BA27-4D9A-85E4-619D37EECB3E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A39E8284-F024-47BD-8F41-96F9979FA5F3}" type="pres">
      <dgm:prSet presAssocID="{7BB11D70-CBD0-43EF-9C4B-6786D9834B8A}" presName="spacer" presStyleCnt="0"/>
      <dgm:spPr/>
    </dgm:pt>
    <dgm:pt modelId="{2B9C677B-2590-44FF-93AB-86E8B6DC223D}" type="pres">
      <dgm:prSet presAssocID="{0CC9E0B8-DF38-4EF2-9324-F059B3D4A5C8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9F839D1B-379C-4906-BEC0-BAFE65957BEC}" type="pres">
      <dgm:prSet presAssocID="{62B98256-6BDA-44EB-A990-C0DF5105182E}" presName="spacer" presStyleCnt="0"/>
      <dgm:spPr/>
    </dgm:pt>
    <dgm:pt modelId="{166EAB66-A588-4DE7-80FB-F582D66459FF}" type="pres">
      <dgm:prSet presAssocID="{3BEA2F56-C25C-4B9A-8C0F-6902F6DDEE30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407A660A-2DFC-404C-BBDB-83C0B0D88CEA}" type="presOf" srcId="{AA30CEEF-BA27-4D9A-85E4-619D37EECB3E}" destId="{E54DCF8C-1723-4499-B08B-B5198C350049}" srcOrd="0" destOrd="0" presId="urn:microsoft.com/office/officeart/2005/8/layout/vList2"/>
    <dgm:cxn modelId="{635DB114-15A3-4FE4-8D93-8002ABB7C5FE}" type="presOf" srcId="{E9F25FC3-8C65-45F9-9B8C-6F777020F400}" destId="{6B92A560-61FB-47A3-B615-D0AA2B64B28E}" srcOrd="0" destOrd="0" presId="urn:microsoft.com/office/officeart/2005/8/layout/vList2"/>
    <dgm:cxn modelId="{6860C31B-2CF1-4E68-8DF7-1C09B7A33D1A}" srcId="{690E051E-CC49-47A2-B2AB-4885A1C338FF}" destId="{3BEA2F56-C25C-4B9A-8C0F-6902F6DDEE30}" srcOrd="4" destOrd="0" parTransId="{3172FEF0-F2BD-4250-AC2C-8D41185F45AE}" sibTransId="{85B5DBFE-EAC8-4AC1-923D-CE0FB18810B0}"/>
    <dgm:cxn modelId="{0C093C36-1C73-401E-AD1F-5F5B3AA6E67C}" type="presOf" srcId="{3BEA2F56-C25C-4B9A-8C0F-6902F6DDEE30}" destId="{166EAB66-A588-4DE7-80FB-F582D66459FF}" srcOrd="0" destOrd="0" presId="urn:microsoft.com/office/officeart/2005/8/layout/vList2"/>
    <dgm:cxn modelId="{A8143E45-88A9-4D82-8569-4BFBA591FE97}" type="presOf" srcId="{0CC9E0B8-DF38-4EF2-9324-F059B3D4A5C8}" destId="{2B9C677B-2590-44FF-93AB-86E8B6DC223D}" srcOrd="0" destOrd="0" presId="urn:microsoft.com/office/officeart/2005/8/layout/vList2"/>
    <dgm:cxn modelId="{2B41D868-D411-4E25-B6A4-6C33058ABD57}" type="presOf" srcId="{690E051E-CC49-47A2-B2AB-4885A1C338FF}" destId="{AB217F05-A87D-4FB0-9645-59B8C9476256}" srcOrd="0" destOrd="0" presId="urn:microsoft.com/office/officeart/2005/8/layout/vList2"/>
    <dgm:cxn modelId="{603AA37B-6E84-441A-8E4C-83453831417F}" srcId="{690E051E-CC49-47A2-B2AB-4885A1C338FF}" destId="{AA30CEEF-BA27-4D9A-85E4-619D37EECB3E}" srcOrd="2" destOrd="0" parTransId="{7E5633FB-71A1-4CD1-BBCC-B6323B4562A7}" sibTransId="{7BB11D70-CBD0-43EF-9C4B-6786D9834B8A}"/>
    <dgm:cxn modelId="{86078E80-6993-498F-A177-0FCBB7598609}" type="presOf" srcId="{CC5DF42A-EBEF-49D8-8501-308A1DADC0C0}" destId="{34FD5FC5-4A1C-47C8-B2AB-E77031407EE4}" srcOrd="0" destOrd="0" presId="urn:microsoft.com/office/officeart/2005/8/layout/vList2"/>
    <dgm:cxn modelId="{41A73182-EF57-4574-94EE-1F99C0AAB04E}" srcId="{690E051E-CC49-47A2-B2AB-4885A1C338FF}" destId="{0CC9E0B8-DF38-4EF2-9324-F059B3D4A5C8}" srcOrd="3" destOrd="0" parTransId="{26754D24-212D-4EF7-BC13-E45EA6B77578}" sibTransId="{62B98256-6BDA-44EB-A990-C0DF5105182E}"/>
    <dgm:cxn modelId="{6F6EDD8A-1FEA-4266-86D2-9A64B0AC9ABD}" srcId="{690E051E-CC49-47A2-B2AB-4885A1C338FF}" destId="{CC5DF42A-EBEF-49D8-8501-308A1DADC0C0}" srcOrd="0" destOrd="0" parTransId="{7E879273-074D-4717-9597-DCC3D9468E3F}" sibTransId="{A6200CEF-30CC-48F2-9BF1-B71B989F6BBB}"/>
    <dgm:cxn modelId="{490BE78B-D0A9-442A-AC3E-0163E76CCD56}" srcId="{690E051E-CC49-47A2-B2AB-4885A1C338FF}" destId="{E9F25FC3-8C65-45F9-9B8C-6F777020F400}" srcOrd="1" destOrd="0" parTransId="{65C365AD-62AB-4C42-A12A-22FC23180AAD}" sibTransId="{6F6D21AD-8C48-4D8B-8F06-00423445804A}"/>
    <dgm:cxn modelId="{227CDCFA-7D69-43C2-89C2-731F83F82311}" type="presParOf" srcId="{AB217F05-A87D-4FB0-9645-59B8C9476256}" destId="{34FD5FC5-4A1C-47C8-B2AB-E77031407EE4}" srcOrd="0" destOrd="0" presId="urn:microsoft.com/office/officeart/2005/8/layout/vList2"/>
    <dgm:cxn modelId="{A521AAD7-BC2F-46BA-8D4B-BE87ABE996BA}" type="presParOf" srcId="{AB217F05-A87D-4FB0-9645-59B8C9476256}" destId="{1F30BDC7-C699-4BF7-876E-00E4AAA11CCE}" srcOrd="1" destOrd="0" presId="urn:microsoft.com/office/officeart/2005/8/layout/vList2"/>
    <dgm:cxn modelId="{D3503078-235E-4777-8648-5B8C60BC8D5B}" type="presParOf" srcId="{AB217F05-A87D-4FB0-9645-59B8C9476256}" destId="{6B92A560-61FB-47A3-B615-D0AA2B64B28E}" srcOrd="2" destOrd="0" presId="urn:microsoft.com/office/officeart/2005/8/layout/vList2"/>
    <dgm:cxn modelId="{55C72386-679F-4BB1-BF5D-5AA6F26C7147}" type="presParOf" srcId="{AB217F05-A87D-4FB0-9645-59B8C9476256}" destId="{60CC3C51-9B3E-48D8-B043-BEA6FF3196CD}" srcOrd="3" destOrd="0" presId="urn:microsoft.com/office/officeart/2005/8/layout/vList2"/>
    <dgm:cxn modelId="{540818B1-8F29-4E29-841E-586427A13C97}" type="presParOf" srcId="{AB217F05-A87D-4FB0-9645-59B8C9476256}" destId="{E54DCF8C-1723-4499-B08B-B5198C350049}" srcOrd="4" destOrd="0" presId="urn:microsoft.com/office/officeart/2005/8/layout/vList2"/>
    <dgm:cxn modelId="{F93491F5-56CE-4C9C-BD19-CADC5AAD4DA5}" type="presParOf" srcId="{AB217F05-A87D-4FB0-9645-59B8C9476256}" destId="{A39E8284-F024-47BD-8F41-96F9979FA5F3}" srcOrd="5" destOrd="0" presId="urn:microsoft.com/office/officeart/2005/8/layout/vList2"/>
    <dgm:cxn modelId="{DB2EF969-2C6D-44DC-9667-D4D59B2B9AB3}" type="presParOf" srcId="{AB217F05-A87D-4FB0-9645-59B8C9476256}" destId="{2B9C677B-2590-44FF-93AB-86E8B6DC223D}" srcOrd="6" destOrd="0" presId="urn:microsoft.com/office/officeart/2005/8/layout/vList2"/>
    <dgm:cxn modelId="{C946C7E2-1CFC-4E0D-BD44-3F1FB6551E98}" type="presParOf" srcId="{AB217F05-A87D-4FB0-9645-59B8C9476256}" destId="{9F839D1B-379C-4906-BEC0-BAFE65957BEC}" srcOrd="7" destOrd="0" presId="urn:microsoft.com/office/officeart/2005/8/layout/vList2"/>
    <dgm:cxn modelId="{39E30430-10C1-4F69-B86B-4A0B2EFDA870}" type="presParOf" srcId="{AB217F05-A87D-4FB0-9645-59B8C9476256}" destId="{166EAB66-A588-4DE7-80FB-F582D66459FF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232644E-A42D-426A-952A-944D008D7BEB}" type="doc">
      <dgm:prSet loTypeId="urn:microsoft.com/office/officeart/2005/8/layout/cycle2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CL"/>
        </a:p>
      </dgm:t>
    </dgm:pt>
    <dgm:pt modelId="{9E83FAF3-CDA1-4108-96DB-A9CF0C2EC121}">
      <dgm:prSet phldrT="[Texto]"/>
      <dgm:spPr/>
      <dgm:t>
        <a:bodyPr/>
        <a:lstStyle/>
        <a:p>
          <a:r>
            <a:rPr lang="es-CL" dirty="0"/>
            <a:t>Dificultades del lenguaje primeros años de vida</a:t>
          </a:r>
        </a:p>
      </dgm:t>
    </dgm:pt>
    <dgm:pt modelId="{D026FF6A-C9BA-4DD7-B326-F77F1A3EA708}" type="parTrans" cxnId="{405F72BB-F246-4C74-B3EA-9211FCDC2FD4}">
      <dgm:prSet/>
      <dgm:spPr/>
      <dgm:t>
        <a:bodyPr/>
        <a:lstStyle/>
        <a:p>
          <a:endParaRPr lang="es-CL"/>
        </a:p>
      </dgm:t>
    </dgm:pt>
    <dgm:pt modelId="{89096AFD-58FB-402C-9146-F2FA33BDD3A3}" type="sibTrans" cxnId="{405F72BB-F246-4C74-B3EA-9211FCDC2FD4}">
      <dgm:prSet/>
      <dgm:spPr/>
      <dgm:t>
        <a:bodyPr/>
        <a:lstStyle/>
        <a:p>
          <a:endParaRPr lang="es-CL"/>
        </a:p>
      </dgm:t>
    </dgm:pt>
    <dgm:pt modelId="{ECFBE93C-41B8-4854-A1EF-EB503208F615}">
      <dgm:prSet phldrT="[Texto]"/>
      <dgm:spPr/>
      <dgm:t>
        <a:bodyPr/>
        <a:lstStyle/>
        <a:p>
          <a:r>
            <a:rPr lang="es-CL" dirty="0"/>
            <a:t>Predictor de fracaso escolar</a:t>
          </a:r>
        </a:p>
      </dgm:t>
    </dgm:pt>
    <dgm:pt modelId="{E96F804A-4057-47F4-A892-DADBFC1BF073}" type="parTrans" cxnId="{83E22F0F-214B-41B6-9762-24D565E287FF}">
      <dgm:prSet/>
      <dgm:spPr/>
      <dgm:t>
        <a:bodyPr/>
        <a:lstStyle/>
        <a:p>
          <a:endParaRPr lang="es-CL"/>
        </a:p>
      </dgm:t>
    </dgm:pt>
    <dgm:pt modelId="{D8484B88-3976-494E-8596-80AF365894DB}" type="sibTrans" cxnId="{83E22F0F-214B-41B6-9762-24D565E287FF}">
      <dgm:prSet/>
      <dgm:spPr/>
      <dgm:t>
        <a:bodyPr/>
        <a:lstStyle/>
        <a:p>
          <a:endParaRPr lang="es-CL"/>
        </a:p>
      </dgm:t>
    </dgm:pt>
    <dgm:pt modelId="{021A5B4C-B2B7-49BA-828F-5349404CA24D}" type="pres">
      <dgm:prSet presAssocID="{F232644E-A42D-426A-952A-944D008D7BEB}" presName="cycle" presStyleCnt="0">
        <dgm:presLayoutVars>
          <dgm:dir/>
          <dgm:resizeHandles val="exact"/>
        </dgm:presLayoutVars>
      </dgm:prSet>
      <dgm:spPr/>
    </dgm:pt>
    <dgm:pt modelId="{21C323B9-14D4-400B-BCAD-C122892EA78A}" type="pres">
      <dgm:prSet presAssocID="{9E83FAF3-CDA1-4108-96DB-A9CF0C2EC121}" presName="node" presStyleLbl="node1" presStyleIdx="0" presStyleCnt="2">
        <dgm:presLayoutVars>
          <dgm:bulletEnabled val="1"/>
        </dgm:presLayoutVars>
      </dgm:prSet>
      <dgm:spPr/>
    </dgm:pt>
    <dgm:pt modelId="{C70A07D9-1CB1-4BFC-B955-D04466A72B85}" type="pres">
      <dgm:prSet presAssocID="{89096AFD-58FB-402C-9146-F2FA33BDD3A3}" presName="sibTrans" presStyleLbl="sibTrans2D1" presStyleIdx="0" presStyleCnt="2" custLinFactNeighborX="4349" custLinFactNeighborY="46758"/>
      <dgm:spPr/>
    </dgm:pt>
    <dgm:pt modelId="{677F764B-A543-4825-8740-29D3208FEA82}" type="pres">
      <dgm:prSet presAssocID="{89096AFD-58FB-402C-9146-F2FA33BDD3A3}" presName="connectorText" presStyleLbl="sibTrans2D1" presStyleIdx="0" presStyleCnt="2"/>
      <dgm:spPr/>
    </dgm:pt>
    <dgm:pt modelId="{FE19F533-A298-4535-A8F1-E7010FA44D07}" type="pres">
      <dgm:prSet presAssocID="{ECFBE93C-41B8-4854-A1EF-EB503208F615}" presName="node" presStyleLbl="node1" presStyleIdx="1" presStyleCnt="2">
        <dgm:presLayoutVars>
          <dgm:bulletEnabled val="1"/>
        </dgm:presLayoutVars>
      </dgm:prSet>
      <dgm:spPr/>
    </dgm:pt>
    <dgm:pt modelId="{E88FFF71-56AB-48F1-BBC4-217CF6AB5EDA}" type="pres">
      <dgm:prSet presAssocID="{D8484B88-3976-494E-8596-80AF365894DB}" presName="sibTrans" presStyleLbl="sibTrans2D1" presStyleIdx="1" presStyleCnt="2" custLinFactNeighborX="-2318" custLinFactNeighborY="-34513"/>
      <dgm:spPr/>
    </dgm:pt>
    <dgm:pt modelId="{057B7652-09F9-42D9-B0E3-0B34E4C018D7}" type="pres">
      <dgm:prSet presAssocID="{D8484B88-3976-494E-8596-80AF365894DB}" presName="connectorText" presStyleLbl="sibTrans2D1" presStyleIdx="1" presStyleCnt="2"/>
      <dgm:spPr/>
    </dgm:pt>
  </dgm:ptLst>
  <dgm:cxnLst>
    <dgm:cxn modelId="{83E22F0F-214B-41B6-9762-24D565E287FF}" srcId="{F232644E-A42D-426A-952A-944D008D7BEB}" destId="{ECFBE93C-41B8-4854-A1EF-EB503208F615}" srcOrd="1" destOrd="0" parTransId="{E96F804A-4057-47F4-A892-DADBFC1BF073}" sibTransId="{D8484B88-3976-494E-8596-80AF365894DB}"/>
    <dgm:cxn modelId="{D1A94814-A61B-4FA2-8F30-542E4B40CF46}" type="presOf" srcId="{D8484B88-3976-494E-8596-80AF365894DB}" destId="{E88FFF71-56AB-48F1-BBC4-217CF6AB5EDA}" srcOrd="0" destOrd="0" presId="urn:microsoft.com/office/officeart/2005/8/layout/cycle2"/>
    <dgm:cxn modelId="{0720FB21-9190-4F2D-B715-5662269DD923}" type="presOf" srcId="{89096AFD-58FB-402C-9146-F2FA33BDD3A3}" destId="{677F764B-A543-4825-8740-29D3208FEA82}" srcOrd="1" destOrd="0" presId="urn:microsoft.com/office/officeart/2005/8/layout/cycle2"/>
    <dgm:cxn modelId="{68F72D29-753C-4100-B8CD-0679DD19B56F}" type="presOf" srcId="{D8484B88-3976-494E-8596-80AF365894DB}" destId="{057B7652-09F9-42D9-B0E3-0B34E4C018D7}" srcOrd="1" destOrd="0" presId="urn:microsoft.com/office/officeart/2005/8/layout/cycle2"/>
    <dgm:cxn modelId="{FCD3092A-5850-466D-AF78-E21D7ED3B5AF}" type="presOf" srcId="{9E83FAF3-CDA1-4108-96DB-A9CF0C2EC121}" destId="{21C323B9-14D4-400B-BCAD-C122892EA78A}" srcOrd="0" destOrd="0" presId="urn:microsoft.com/office/officeart/2005/8/layout/cycle2"/>
    <dgm:cxn modelId="{DA6F265D-FDA7-4448-8098-C017EC042C49}" type="presOf" srcId="{F232644E-A42D-426A-952A-944D008D7BEB}" destId="{021A5B4C-B2B7-49BA-828F-5349404CA24D}" srcOrd="0" destOrd="0" presId="urn:microsoft.com/office/officeart/2005/8/layout/cycle2"/>
    <dgm:cxn modelId="{405F72BB-F246-4C74-B3EA-9211FCDC2FD4}" srcId="{F232644E-A42D-426A-952A-944D008D7BEB}" destId="{9E83FAF3-CDA1-4108-96DB-A9CF0C2EC121}" srcOrd="0" destOrd="0" parTransId="{D026FF6A-C9BA-4DD7-B326-F77F1A3EA708}" sibTransId="{89096AFD-58FB-402C-9146-F2FA33BDD3A3}"/>
    <dgm:cxn modelId="{73A802D1-D209-4C19-A814-F20EF504AB94}" type="presOf" srcId="{ECFBE93C-41B8-4854-A1EF-EB503208F615}" destId="{FE19F533-A298-4535-A8F1-E7010FA44D07}" srcOrd="0" destOrd="0" presId="urn:microsoft.com/office/officeart/2005/8/layout/cycle2"/>
    <dgm:cxn modelId="{23CDE4E1-0541-43C7-9793-DE4B0623610A}" type="presOf" srcId="{89096AFD-58FB-402C-9146-F2FA33BDD3A3}" destId="{C70A07D9-1CB1-4BFC-B955-D04466A72B85}" srcOrd="0" destOrd="0" presId="urn:microsoft.com/office/officeart/2005/8/layout/cycle2"/>
    <dgm:cxn modelId="{F2F9B692-366C-479D-BCBF-662961C9AFF6}" type="presParOf" srcId="{021A5B4C-B2B7-49BA-828F-5349404CA24D}" destId="{21C323B9-14D4-400B-BCAD-C122892EA78A}" srcOrd="0" destOrd="0" presId="urn:microsoft.com/office/officeart/2005/8/layout/cycle2"/>
    <dgm:cxn modelId="{8AA1531A-CF94-4511-909B-570BEF9452ED}" type="presParOf" srcId="{021A5B4C-B2B7-49BA-828F-5349404CA24D}" destId="{C70A07D9-1CB1-4BFC-B955-D04466A72B85}" srcOrd="1" destOrd="0" presId="urn:microsoft.com/office/officeart/2005/8/layout/cycle2"/>
    <dgm:cxn modelId="{D53E13CE-A46E-495A-B649-F5DDC84254EA}" type="presParOf" srcId="{C70A07D9-1CB1-4BFC-B955-D04466A72B85}" destId="{677F764B-A543-4825-8740-29D3208FEA82}" srcOrd="0" destOrd="0" presId="urn:microsoft.com/office/officeart/2005/8/layout/cycle2"/>
    <dgm:cxn modelId="{B30C0404-B5B5-4A97-9FA1-CA404659DA05}" type="presParOf" srcId="{021A5B4C-B2B7-49BA-828F-5349404CA24D}" destId="{FE19F533-A298-4535-A8F1-E7010FA44D07}" srcOrd="2" destOrd="0" presId="urn:microsoft.com/office/officeart/2005/8/layout/cycle2"/>
    <dgm:cxn modelId="{9058860A-B827-4A8C-9F4F-B5BF8CF6BFAE}" type="presParOf" srcId="{021A5B4C-B2B7-49BA-828F-5349404CA24D}" destId="{E88FFF71-56AB-48F1-BBC4-217CF6AB5EDA}" srcOrd="3" destOrd="0" presId="urn:microsoft.com/office/officeart/2005/8/layout/cycle2"/>
    <dgm:cxn modelId="{59CA235D-02E7-439E-BBA5-B4D23591AF7D}" type="presParOf" srcId="{E88FFF71-56AB-48F1-BBC4-217CF6AB5EDA}" destId="{057B7652-09F9-42D9-B0E3-0B34E4C018D7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0D4A58C-7CB6-41DA-A53E-9916B32C25DF}" type="doc">
      <dgm:prSet loTypeId="urn:microsoft.com/office/officeart/2005/8/layout/vList3#1" loCatId="list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es-CL"/>
        </a:p>
      </dgm:t>
    </dgm:pt>
    <dgm:pt modelId="{27EBA6AC-6C42-4F32-8F60-90C7B01790CA}">
      <dgm:prSet/>
      <dgm:spPr/>
      <dgm:t>
        <a:bodyPr/>
        <a:lstStyle/>
        <a:p>
          <a:pPr rtl="0"/>
          <a:r>
            <a:rPr lang="es-CL" dirty="0"/>
            <a:t>Cognici</a:t>
          </a:r>
          <a:r>
            <a:rPr lang="es-ES" dirty="0" err="1"/>
            <a:t>ón</a:t>
          </a:r>
          <a:r>
            <a:rPr lang="es-ES" dirty="0"/>
            <a:t>/ desarrollo motor, desarrollo</a:t>
          </a:r>
          <a:r>
            <a:rPr lang="es-ES" baseline="0" dirty="0"/>
            <a:t> del </a:t>
          </a:r>
          <a:r>
            <a:rPr lang="es-ES" dirty="0"/>
            <a:t>sistema nervioso,</a:t>
          </a:r>
          <a:r>
            <a:rPr lang="es-ES" baseline="0" dirty="0"/>
            <a:t> etc.</a:t>
          </a:r>
          <a:endParaRPr lang="es-CL" dirty="0"/>
        </a:p>
      </dgm:t>
    </dgm:pt>
    <dgm:pt modelId="{FBDD26E9-D975-4CA1-9D32-60059888E24C}" type="parTrans" cxnId="{F19F6A1D-7128-4BB9-8481-1162755234E7}">
      <dgm:prSet/>
      <dgm:spPr/>
      <dgm:t>
        <a:bodyPr/>
        <a:lstStyle/>
        <a:p>
          <a:endParaRPr lang="es-CL"/>
        </a:p>
      </dgm:t>
    </dgm:pt>
    <dgm:pt modelId="{BB188C0C-2CA0-4AC4-95C5-A7002C41F2E8}" type="sibTrans" cxnId="{F19F6A1D-7128-4BB9-8481-1162755234E7}">
      <dgm:prSet/>
      <dgm:spPr/>
      <dgm:t>
        <a:bodyPr/>
        <a:lstStyle/>
        <a:p>
          <a:endParaRPr lang="es-CL"/>
        </a:p>
      </dgm:t>
    </dgm:pt>
    <dgm:pt modelId="{37E00C51-A670-42A3-A49C-9D8FA512AB0F}">
      <dgm:prSet/>
      <dgm:spPr/>
      <dgm:t>
        <a:bodyPr/>
        <a:lstStyle/>
        <a:p>
          <a:pPr rtl="0"/>
          <a:r>
            <a:rPr lang="es-CL" dirty="0"/>
            <a:t>Afectividad, Emociones y v</a:t>
          </a:r>
          <a:r>
            <a:rPr lang="es-ES" dirty="0" err="1"/>
            <a:t>ínculos</a:t>
          </a:r>
          <a:r>
            <a:rPr lang="es-CL" dirty="0"/>
            <a:t> de apego</a:t>
          </a:r>
        </a:p>
      </dgm:t>
    </dgm:pt>
    <dgm:pt modelId="{79F8775F-53B6-4CA2-808C-BD56B9EA5F62}" type="parTrans" cxnId="{7B619922-513C-4126-8AA9-071C49206511}">
      <dgm:prSet/>
      <dgm:spPr/>
      <dgm:t>
        <a:bodyPr/>
        <a:lstStyle/>
        <a:p>
          <a:endParaRPr lang="es-CL"/>
        </a:p>
      </dgm:t>
    </dgm:pt>
    <dgm:pt modelId="{6C991B24-BE43-4852-AA79-BCA92C9D26A6}" type="sibTrans" cxnId="{7B619922-513C-4126-8AA9-071C49206511}">
      <dgm:prSet/>
      <dgm:spPr/>
      <dgm:t>
        <a:bodyPr/>
        <a:lstStyle/>
        <a:p>
          <a:endParaRPr lang="es-CL"/>
        </a:p>
      </dgm:t>
    </dgm:pt>
    <dgm:pt modelId="{F8DC4960-48FD-42D0-84A1-6B21D0A11972}">
      <dgm:prSet/>
      <dgm:spPr/>
      <dgm:t>
        <a:bodyPr/>
        <a:lstStyle/>
        <a:p>
          <a:pPr rtl="0"/>
          <a:r>
            <a:rPr lang="es-CL" dirty="0"/>
            <a:t>Estimulación e interacci</a:t>
          </a:r>
          <a:r>
            <a:rPr lang="es-ES" dirty="0" err="1"/>
            <a:t>ón</a:t>
          </a:r>
          <a:r>
            <a:rPr lang="es-ES" dirty="0"/>
            <a:t> con nuestros</a:t>
          </a:r>
          <a:r>
            <a:rPr lang="es-ES" baseline="0" dirty="0"/>
            <a:t> hijos</a:t>
          </a:r>
          <a:r>
            <a:rPr lang="es-CL" dirty="0"/>
            <a:t> </a:t>
          </a:r>
        </a:p>
      </dgm:t>
    </dgm:pt>
    <dgm:pt modelId="{25B868D3-27B1-4000-B46B-650A012E2879}" type="parTrans" cxnId="{2E0AE984-FE31-4C46-9F1F-A63BD4D8A5DF}">
      <dgm:prSet/>
      <dgm:spPr/>
      <dgm:t>
        <a:bodyPr/>
        <a:lstStyle/>
        <a:p>
          <a:endParaRPr lang="es-CL"/>
        </a:p>
      </dgm:t>
    </dgm:pt>
    <dgm:pt modelId="{7F176822-590E-4756-9EF7-DCBEC43E32BF}" type="sibTrans" cxnId="{2E0AE984-FE31-4C46-9F1F-A63BD4D8A5DF}">
      <dgm:prSet/>
      <dgm:spPr/>
      <dgm:t>
        <a:bodyPr/>
        <a:lstStyle/>
        <a:p>
          <a:endParaRPr lang="es-CL"/>
        </a:p>
      </dgm:t>
    </dgm:pt>
    <dgm:pt modelId="{A12C14A0-9FB9-47CC-90B6-099DA9396F51}" type="pres">
      <dgm:prSet presAssocID="{80D4A58C-7CB6-41DA-A53E-9916B32C25DF}" presName="linearFlow" presStyleCnt="0">
        <dgm:presLayoutVars>
          <dgm:dir/>
          <dgm:resizeHandles val="exact"/>
        </dgm:presLayoutVars>
      </dgm:prSet>
      <dgm:spPr/>
    </dgm:pt>
    <dgm:pt modelId="{EE54A56B-89D7-4406-B9C9-F30E55DED53D}" type="pres">
      <dgm:prSet presAssocID="{27EBA6AC-6C42-4F32-8F60-90C7B01790CA}" presName="composite" presStyleCnt="0"/>
      <dgm:spPr/>
    </dgm:pt>
    <dgm:pt modelId="{248BA731-085F-492B-BC2A-7D0300990E23}" type="pres">
      <dgm:prSet presAssocID="{27EBA6AC-6C42-4F32-8F60-90C7B01790CA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6DE5F53-392D-48D4-8F61-95662F2D9D8E}" type="pres">
      <dgm:prSet presAssocID="{27EBA6AC-6C42-4F32-8F60-90C7B01790CA}" presName="txShp" presStyleLbl="node1" presStyleIdx="0" presStyleCnt="3">
        <dgm:presLayoutVars>
          <dgm:bulletEnabled val="1"/>
        </dgm:presLayoutVars>
      </dgm:prSet>
      <dgm:spPr/>
    </dgm:pt>
    <dgm:pt modelId="{BADEBCF8-FD53-40DF-BD7D-7829E0456E1D}" type="pres">
      <dgm:prSet presAssocID="{BB188C0C-2CA0-4AC4-95C5-A7002C41F2E8}" presName="spacing" presStyleCnt="0"/>
      <dgm:spPr/>
    </dgm:pt>
    <dgm:pt modelId="{ED1A2BB3-991D-478D-942D-97CEA3BA02E3}" type="pres">
      <dgm:prSet presAssocID="{37E00C51-A670-42A3-A49C-9D8FA512AB0F}" presName="composite" presStyleCnt="0"/>
      <dgm:spPr/>
    </dgm:pt>
    <dgm:pt modelId="{D3461598-290D-46CE-8E14-CD86B5165BB7}" type="pres">
      <dgm:prSet presAssocID="{37E00C51-A670-42A3-A49C-9D8FA512AB0F}" presName="imgShp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465394E7-6BB4-4603-9A72-36CF1D99C8D9}" type="pres">
      <dgm:prSet presAssocID="{37E00C51-A670-42A3-A49C-9D8FA512AB0F}" presName="txShp" presStyleLbl="node1" presStyleIdx="1" presStyleCnt="3">
        <dgm:presLayoutVars>
          <dgm:bulletEnabled val="1"/>
        </dgm:presLayoutVars>
      </dgm:prSet>
      <dgm:spPr/>
    </dgm:pt>
    <dgm:pt modelId="{92EFE429-8EA2-4C27-9C2F-BF09C6188B9D}" type="pres">
      <dgm:prSet presAssocID="{6C991B24-BE43-4852-AA79-BCA92C9D26A6}" presName="spacing" presStyleCnt="0"/>
      <dgm:spPr/>
    </dgm:pt>
    <dgm:pt modelId="{BB185C02-01A4-4C0A-8B2C-682E06E7EFA5}" type="pres">
      <dgm:prSet presAssocID="{F8DC4960-48FD-42D0-84A1-6B21D0A11972}" presName="composite" presStyleCnt="0"/>
      <dgm:spPr/>
    </dgm:pt>
    <dgm:pt modelId="{0B08188B-FCF9-48EA-83BE-299EE51B049A}" type="pres">
      <dgm:prSet presAssocID="{F8DC4960-48FD-42D0-84A1-6B21D0A11972}" presName="imgShp" presStyleLbl="fgImgPlace1" presStyleIdx="2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6870774B-448B-47C4-89B6-D9876EA95D04}" type="pres">
      <dgm:prSet presAssocID="{F8DC4960-48FD-42D0-84A1-6B21D0A11972}" presName="txShp" presStyleLbl="node1" presStyleIdx="2" presStyleCnt="3">
        <dgm:presLayoutVars>
          <dgm:bulletEnabled val="1"/>
        </dgm:presLayoutVars>
      </dgm:prSet>
      <dgm:spPr/>
    </dgm:pt>
  </dgm:ptLst>
  <dgm:cxnLst>
    <dgm:cxn modelId="{77AD6B14-7BC2-4BEE-8747-12B9161FC2CD}" type="presOf" srcId="{F8DC4960-48FD-42D0-84A1-6B21D0A11972}" destId="{6870774B-448B-47C4-89B6-D9876EA95D04}" srcOrd="0" destOrd="0" presId="urn:microsoft.com/office/officeart/2005/8/layout/vList3#1"/>
    <dgm:cxn modelId="{F19F6A1D-7128-4BB9-8481-1162755234E7}" srcId="{80D4A58C-7CB6-41DA-A53E-9916B32C25DF}" destId="{27EBA6AC-6C42-4F32-8F60-90C7B01790CA}" srcOrd="0" destOrd="0" parTransId="{FBDD26E9-D975-4CA1-9D32-60059888E24C}" sibTransId="{BB188C0C-2CA0-4AC4-95C5-A7002C41F2E8}"/>
    <dgm:cxn modelId="{7B619922-513C-4126-8AA9-071C49206511}" srcId="{80D4A58C-7CB6-41DA-A53E-9916B32C25DF}" destId="{37E00C51-A670-42A3-A49C-9D8FA512AB0F}" srcOrd="1" destOrd="0" parTransId="{79F8775F-53B6-4CA2-808C-BD56B9EA5F62}" sibTransId="{6C991B24-BE43-4852-AA79-BCA92C9D26A6}"/>
    <dgm:cxn modelId="{E6928838-3885-4F53-B78F-228AB4B68300}" type="presOf" srcId="{37E00C51-A670-42A3-A49C-9D8FA512AB0F}" destId="{465394E7-6BB4-4603-9A72-36CF1D99C8D9}" srcOrd="0" destOrd="0" presId="urn:microsoft.com/office/officeart/2005/8/layout/vList3#1"/>
    <dgm:cxn modelId="{5729D545-A638-4698-9FF0-09589E6C62C8}" type="presOf" srcId="{27EBA6AC-6C42-4F32-8F60-90C7B01790CA}" destId="{26DE5F53-392D-48D4-8F61-95662F2D9D8E}" srcOrd="0" destOrd="0" presId="urn:microsoft.com/office/officeart/2005/8/layout/vList3#1"/>
    <dgm:cxn modelId="{BB9D3D80-0971-4FE0-81FE-E774F665665A}" type="presOf" srcId="{80D4A58C-7CB6-41DA-A53E-9916B32C25DF}" destId="{A12C14A0-9FB9-47CC-90B6-099DA9396F51}" srcOrd="0" destOrd="0" presId="urn:microsoft.com/office/officeart/2005/8/layout/vList3#1"/>
    <dgm:cxn modelId="{2E0AE984-FE31-4C46-9F1F-A63BD4D8A5DF}" srcId="{80D4A58C-7CB6-41DA-A53E-9916B32C25DF}" destId="{F8DC4960-48FD-42D0-84A1-6B21D0A11972}" srcOrd="2" destOrd="0" parTransId="{25B868D3-27B1-4000-B46B-650A012E2879}" sibTransId="{7F176822-590E-4756-9EF7-DCBEC43E32BF}"/>
    <dgm:cxn modelId="{E0B8C817-088B-4E2E-BD6F-CDD1110FF5E5}" type="presParOf" srcId="{A12C14A0-9FB9-47CC-90B6-099DA9396F51}" destId="{EE54A56B-89D7-4406-B9C9-F30E55DED53D}" srcOrd="0" destOrd="0" presId="urn:microsoft.com/office/officeart/2005/8/layout/vList3#1"/>
    <dgm:cxn modelId="{962A95CF-F760-4BF3-BAE7-60F83C8779A2}" type="presParOf" srcId="{EE54A56B-89D7-4406-B9C9-F30E55DED53D}" destId="{248BA731-085F-492B-BC2A-7D0300990E23}" srcOrd="0" destOrd="0" presId="urn:microsoft.com/office/officeart/2005/8/layout/vList3#1"/>
    <dgm:cxn modelId="{51524B63-9EC5-4C19-B93B-94D95F470564}" type="presParOf" srcId="{EE54A56B-89D7-4406-B9C9-F30E55DED53D}" destId="{26DE5F53-392D-48D4-8F61-95662F2D9D8E}" srcOrd="1" destOrd="0" presId="urn:microsoft.com/office/officeart/2005/8/layout/vList3#1"/>
    <dgm:cxn modelId="{6B67FEE1-CD61-4C44-B414-4D0E3AB0E423}" type="presParOf" srcId="{A12C14A0-9FB9-47CC-90B6-099DA9396F51}" destId="{BADEBCF8-FD53-40DF-BD7D-7829E0456E1D}" srcOrd="1" destOrd="0" presId="urn:microsoft.com/office/officeart/2005/8/layout/vList3#1"/>
    <dgm:cxn modelId="{CFE0C8F9-BF6C-4FDB-BB49-EB9FD515B047}" type="presParOf" srcId="{A12C14A0-9FB9-47CC-90B6-099DA9396F51}" destId="{ED1A2BB3-991D-478D-942D-97CEA3BA02E3}" srcOrd="2" destOrd="0" presId="urn:microsoft.com/office/officeart/2005/8/layout/vList3#1"/>
    <dgm:cxn modelId="{B82BF967-E93F-4FE5-AE32-9FED7ED6F271}" type="presParOf" srcId="{ED1A2BB3-991D-478D-942D-97CEA3BA02E3}" destId="{D3461598-290D-46CE-8E14-CD86B5165BB7}" srcOrd="0" destOrd="0" presId="urn:microsoft.com/office/officeart/2005/8/layout/vList3#1"/>
    <dgm:cxn modelId="{C099814D-06A6-4797-9F5D-0CC61F0C698F}" type="presParOf" srcId="{ED1A2BB3-991D-478D-942D-97CEA3BA02E3}" destId="{465394E7-6BB4-4603-9A72-36CF1D99C8D9}" srcOrd="1" destOrd="0" presId="urn:microsoft.com/office/officeart/2005/8/layout/vList3#1"/>
    <dgm:cxn modelId="{0D2758C5-A1FD-4D94-B744-F3CAD4B3CF2B}" type="presParOf" srcId="{A12C14A0-9FB9-47CC-90B6-099DA9396F51}" destId="{92EFE429-8EA2-4C27-9C2F-BF09C6188B9D}" srcOrd="3" destOrd="0" presId="urn:microsoft.com/office/officeart/2005/8/layout/vList3#1"/>
    <dgm:cxn modelId="{0094E80D-F0EE-44B1-BEAD-C9FEDD151964}" type="presParOf" srcId="{A12C14A0-9FB9-47CC-90B6-099DA9396F51}" destId="{BB185C02-01A4-4C0A-8B2C-682E06E7EFA5}" srcOrd="4" destOrd="0" presId="urn:microsoft.com/office/officeart/2005/8/layout/vList3#1"/>
    <dgm:cxn modelId="{A0EE6206-1485-4F11-86B7-F03E70AD1217}" type="presParOf" srcId="{BB185C02-01A4-4C0A-8B2C-682E06E7EFA5}" destId="{0B08188B-FCF9-48EA-83BE-299EE51B049A}" srcOrd="0" destOrd="0" presId="urn:microsoft.com/office/officeart/2005/8/layout/vList3#1"/>
    <dgm:cxn modelId="{A2ACA11B-246F-4C4C-88C8-C4B865E7CCC5}" type="presParOf" srcId="{BB185C02-01A4-4C0A-8B2C-682E06E7EFA5}" destId="{6870774B-448B-47C4-89B6-D9876EA95D04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243CC40-FE09-400D-8D2C-F939CEACE887}" type="doc">
      <dgm:prSet loTypeId="urn:microsoft.com/office/officeart/2005/8/layout/vList2" loCatId="list" qsTypeId="urn:microsoft.com/office/officeart/2005/8/quickstyle/simple2" qsCatId="simple" csTypeId="urn:microsoft.com/office/officeart/2005/8/colors/accent0_1" csCatId="mainScheme"/>
      <dgm:spPr/>
      <dgm:t>
        <a:bodyPr/>
        <a:lstStyle/>
        <a:p>
          <a:endParaRPr lang="es-CL"/>
        </a:p>
      </dgm:t>
    </dgm:pt>
    <dgm:pt modelId="{599D16C4-86DC-4F5E-85E2-8CC4E8B30116}">
      <dgm:prSet/>
      <dgm:spPr/>
      <dgm:t>
        <a:bodyPr/>
        <a:lstStyle/>
        <a:p>
          <a:pPr rtl="0"/>
          <a:r>
            <a:rPr lang="es-CL" dirty="0"/>
            <a:t>Nunca comparar desarrollo con otros niños</a:t>
          </a:r>
        </a:p>
      </dgm:t>
    </dgm:pt>
    <dgm:pt modelId="{29933E8D-8079-4F4A-AC10-8061BCA557B3}" type="parTrans" cxnId="{7ACF1C29-8EFC-4F82-B8E7-7DD7BA9A5CE2}">
      <dgm:prSet/>
      <dgm:spPr/>
      <dgm:t>
        <a:bodyPr/>
        <a:lstStyle/>
        <a:p>
          <a:endParaRPr lang="es-CL"/>
        </a:p>
      </dgm:t>
    </dgm:pt>
    <dgm:pt modelId="{3D2E7E46-CFC6-4E1D-ABEC-F2879F563A97}" type="sibTrans" cxnId="{7ACF1C29-8EFC-4F82-B8E7-7DD7BA9A5CE2}">
      <dgm:prSet/>
      <dgm:spPr/>
      <dgm:t>
        <a:bodyPr/>
        <a:lstStyle/>
        <a:p>
          <a:endParaRPr lang="es-CL"/>
        </a:p>
      </dgm:t>
    </dgm:pt>
    <dgm:pt modelId="{17F16248-B1A7-4284-9B57-79B325498304}">
      <dgm:prSet/>
      <dgm:spPr/>
      <dgm:t>
        <a:bodyPr/>
        <a:lstStyle/>
        <a:p>
          <a:pPr rtl="0"/>
          <a:r>
            <a:rPr lang="es-CL" dirty="0"/>
            <a:t>Nunca limitar a nuestros hijos, todos tenemos distintos potenciales.</a:t>
          </a:r>
        </a:p>
      </dgm:t>
    </dgm:pt>
    <dgm:pt modelId="{BAC6592F-0524-4EF4-B5DB-1BD902499AA9}" type="parTrans" cxnId="{557F5CFB-56D6-4CC4-86D5-9DAEAAD3D4ED}">
      <dgm:prSet/>
      <dgm:spPr/>
      <dgm:t>
        <a:bodyPr/>
        <a:lstStyle/>
        <a:p>
          <a:endParaRPr lang="es-CL"/>
        </a:p>
      </dgm:t>
    </dgm:pt>
    <dgm:pt modelId="{80201283-C694-4166-B6A2-6AEB265B374A}" type="sibTrans" cxnId="{557F5CFB-56D6-4CC4-86D5-9DAEAAD3D4ED}">
      <dgm:prSet/>
      <dgm:spPr/>
      <dgm:t>
        <a:bodyPr/>
        <a:lstStyle/>
        <a:p>
          <a:endParaRPr lang="es-CL"/>
        </a:p>
      </dgm:t>
    </dgm:pt>
    <dgm:pt modelId="{246FBBAC-1E20-4FA4-9C92-DC0292C9F225}">
      <dgm:prSet/>
      <dgm:spPr/>
      <dgm:t>
        <a:bodyPr/>
        <a:lstStyle/>
        <a:p>
          <a:pPr rtl="0"/>
          <a:r>
            <a:rPr lang="es-CL" dirty="0"/>
            <a:t>Basarnos en los intereses del menor.</a:t>
          </a:r>
        </a:p>
      </dgm:t>
    </dgm:pt>
    <dgm:pt modelId="{E3FBA900-F1E5-442D-ADD1-16C881D39849}" type="parTrans" cxnId="{EFBF189F-8E42-4A7B-AB06-018684AF0A80}">
      <dgm:prSet/>
      <dgm:spPr/>
      <dgm:t>
        <a:bodyPr/>
        <a:lstStyle/>
        <a:p>
          <a:endParaRPr lang="es-CL"/>
        </a:p>
      </dgm:t>
    </dgm:pt>
    <dgm:pt modelId="{C70BB940-1AAF-4FA6-8315-AF34F8C43E81}" type="sibTrans" cxnId="{EFBF189F-8E42-4A7B-AB06-018684AF0A80}">
      <dgm:prSet/>
      <dgm:spPr/>
      <dgm:t>
        <a:bodyPr/>
        <a:lstStyle/>
        <a:p>
          <a:endParaRPr lang="es-CL"/>
        </a:p>
      </dgm:t>
    </dgm:pt>
    <dgm:pt modelId="{5BC00EE7-D296-484C-866D-A5D171C510F8}">
      <dgm:prSet/>
      <dgm:spPr/>
      <dgm:t>
        <a:bodyPr/>
        <a:lstStyle/>
        <a:p>
          <a:pPr rtl="0"/>
          <a:r>
            <a:rPr lang="es-CL" dirty="0"/>
            <a:t>Evitar correcciones con empleo de lenguaje negativo. </a:t>
          </a:r>
        </a:p>
      </dgm:t>
    </dgm:pt>
    <dgm:pt modelId="{2358DC5E-F293-416D-BBE0-F4DB6F7B143E}" type="parTrans" cxnId="{5B6ED7F7-E8F4-48E6-AC8F-73B2E53DDBD7}">
      <dgm:prSet/>
      <dgm:spPr/>
      <dgm:t>
        <a:bodyPr/>
        <a:lstStyle/>
        <a:p>
          <a:endParaRPr lang="es-CL"/>
        </a:p>
      </dgm:t>
    </dgm:pt>
    <dgm:pt modelId="{E7AC9F72-AC46-4712-8794-8C6EE8BE2409}" type="sibTrans" cxnId="{5B6ED7F7-E8F4-48E6-AC8F-73B2E53DDBD7}">
      <dgm:prSet/>
      <dgm:spPr/>
      <dgm:t>
        <a:bodyPr/>
        <a:lstStyle/>
        <a:p>
          <a:endParaRPr lang="es-CL"/>
        </a:p>
      </dgm:t>
    </dgm:pt>
    <dgm:pt modelId="{BA54A896-163F-4E7F-A62C-FC7059B4E09B}">
      <dgm:prSet/>
      <dgm:spPr/>
      <dgm:t>
        <a:bodyPr/>
        <a:lstStyle/>
        <a:p>
          <a:pPr rtl="0"/>
          <a:r>
            <a:rPr lang="es-CL" dirty="0"/>
            <a:t>Reforzar conductas positivas</a:t>
          </a:r>
        </a:p>
      </dgm:t>
    </dgm:pt>
    <dgm:pt modelId="{33327F73-E8DE-48A9-93E8-404B18E87A10}" type="parTrans" cxnId="{8EB824EE-E22C-4B86-8CBE-B78F9C6633C8}">
      <dgm:prSet/>
      <dgm:spPr/>
      <dgm:t>
        <a:bodyPr/>
        <a:lstStyle/>
        <a:p>
          <a:endParaRPr lang="es-CL"/>
        </a:p>
      </dgm:t>
    </dgm:pt>
    <dgm:pt modelId="{0187478F-8F33-4C15-AA20-7FBAF092BA40}" type="sibTrans" cxnId="{8EB824EE-E22C-4B86-8CBE-B78F9C6633C8}">
      <dgm:prSet/>
      <dgm:spPr/>
      <dgm:t>
        <a:bodyPr/>
        <a:lstStyle/>
        <a:p>
          <a:endParaRPr lang="es-CL"/>
        </a:p>
      </dgm:t>
    </dgm:pt>
    <dgm:pt modelId="{6F3B1FE3-5AC7-4385-9993-9BD8CD23C407}">
      <dgm:prSet/>
      <dgm:spPr/>
      <dgm:t>
        <a:bodyPr/>
        <a:lstStyle/>
        <a:p>
          <a:pPr rtl="0"/>
          <a:r>
            <a:rPr lang="es-CL" dirty="0"/>
            <a:t>Extinguir conductas desfavorables</a:t>
          </a:r>
        </a:p>
      </dgm:t>
    </dgm:pt>
    <dgm:pt modelId="{8E4B8E1B-98DC-48FE-AA74-5CDCF3EB46F7}" type="parTrans" cxnId="{636AA77F-EAE5-40E0-8045-7E30FC5A4CA6}">
      <dgm:prSet/>
      <dgm:spPr/>
      <dgm:t>
        <a:bodyPr/>
        <a:lstStyle/>
        <a:p>
          <a:endParaRPr lang="es-CL"/>
        </a:p>
      </dgm:t>
    </dgm:pt>
    <dgm:pt modelId="{19A38DE7-F208-469E-B078-827DEDA492EC}" type="sibTrans" cxnId="{636AA77F-EAE5-40E0-8045-7E30FC5A4CA6}">
      <dgm:prSet/>
      <dgm:spPr/>
      <dgm:t>
        <a:bodyPr/>
        <a:lstStyle/>
        <a:p>
          <a:endParaRPr lang="es-CL"/>
        </a:p>
      </dgm:t>
    </dgm:pt>
    <dgm:pt modelId="{6A59D445-0B50-4314-85C6-CDF76700414C}" type="pres">
      <dgm:prSet presAssocID="{4243CC40-FE09-400D-8D2C-F939CEACE887}" presName="linear" presStyleCnt="0">
        <dgm:presLayoutVars>
          <dgm:animLvl val="lvl"/>
          <dgm:resizeHandles val="exact"/>
        </dgm:presLayoutVars>
      </dgm:prSet>
      <dgm:spPr/>
    </dgm:pt>
    <dgm:pt modelId="{906EAACB-FCCA-4CED-8496-43E0642C95CF}" type="pres">
      <dgm:prSet presAssocID="{599D16C4-86DC-4F5E-85E2-8CC4E8B30116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273C6F08-69A5-4504-9CB2-B7F87B591724}" type="pres">
      <dgm:prSet presAssocID="{3D2E7E46-CFC6-4E1D-ABEC-F2879F563A97}" presName="spacer" presStyleCnt="0"/>
      <dgm:spPr/>
    </dgm:pt>
    <dgm:pt modelId="{FCBBBBD7-2CB0-443E-ACC7-BD6C7AB50849}" type="pres">
      <dgm:prSet presAssocID="{17F16248-B1A7-4284-9B57-79B325498304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11A365CA-E847-4B04-80A2-6BDF72CBFCF7}" type="pres">
      <dgm:prSet presAssocID="{80201283-C694-4166-B6A2-6AEB265B374A}" presName="spacer" presStyleCnt="0"/>
      <dgm:spPr/>
    </dgm:pt>
    <dgm:pt modelId="{39E4CAE3-0270-42FC-9762-6475E507669B}" type="pres">
      <dgm:prSet presAssocID="{246FBBAC-1E20-4FA4-9C92-DC0292C9F225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D740173B-A2C0-4F64-8C96-7EB33B062056}" type="pres">
      <dgm:prSet presAssocID="{C70BB940-1AAF-4FA6-8315-AF34F8C43E81}" presName="spacer" presStyleCnt="0"/>
      <dgm:spPr/>
    </dgm:pt>
    <dgm:pt modelId="{9D5C9C9D-972C-42BA-8E0F-CFDD5D43B71C}" type="pres">
      <dgm:prSet presAssocID="{5BC00EE7-D296-484C-866D-A5D171C510F8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9E79726B-6E06-411F-B0F7-D1A66BC11091}" type="pres">
      <dgm:prSet presAssocID="{E7AC9F72-AC46-4712-8794-8C6EE8BE2409}" presName="spacer" presStyleCnt="0"/>
      <dgm:spPr/>
    </dgm:pt>
    <dgm:pt modelId="{506BC66F-EBAA-4691-A355-53C8F8646548}" type="pres">
      <dgm:prSet presAssocID="{BA54A896-163F-4E7F-A62C-FC7059B4E09B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76031A1A-D5C0-4285-B3D1-99E70FFEE203}" type="pres">
      <dgm:prSet presAssocID="{0187478F-8F33-4C15-AA20-7FBAF092BA40}" presName="spacer" presStyleCnt="0"/>
      <dgm:spPr/>
    </dgm:pt>
    <dgm:pt modelId="{B39AB75F-BA5D-4363-A795-B2DA71F504E4}" type="pres">
      <dgm:prSet presAssocID="{6F3B1FE3-5AC7-4385-9993-9BD8CD23C407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7ACF1C29-8EFC-4F82-B8E7-7DD7BA9A5CE2}" srcId="{4243CC40-FE09-400D-8D2C-F939CEACE887}" destId="{599D16C4-86DC-4F5E-85E2-8CC4E8B30116}" srcOrd="0" destOrd="0" parTransId="{29933E8D-8079-4F4A-AC10-8061BCA557B3}" sibTransId="{3D2E7E46-CFC6-4E1D-ABEC-F2879F563A97}"/>
    <dgm:cxn modelId="{3CE32B6E-301F-4597-A119-4FF29670D2D9}" type="presOf" srcId="{599D16C4-86DC-4F5E-85E2-8CC4E8B30116}" destId="{906EAACB-FCCA-4CED-8496-43E0642C95CF}" srcOrd="0" destOrd="0" presId="urn:microsoft.com/office/officeart/2005/8/layout/vList2"/>
    <dgm:cxn modelId="{80157C4F-704A-42CC-9C0C-4B65AE1C4C3D}" type="presOf" srcId="{6F3B1FE3-5AC7-4385-9993-9BD8CD23C407}" destId="{B39AB75F-BA5D-4363-A795-B2DA71F504E4}" srcOrd="0" destOrd="0" presId="urn:microsoft.com/office/officeart/2005/8/layout/vList2"/>
    <dgm:cxn modelId="{636AA77F-EAE5-40E0-8045-7E30FC5A4CA6}" srcId="{4243CC40-FE09-400D-8D2C-F939CEACE887}" destId="{6F3B1FE3-5AC7-4385-9993-9BD8CD23C407}" srcOrd="5" destOrd="0" parTransId="{8E4B8E1B-98DC-48FE-AA74-5CDCF3EB46F7}" sibTransId="{19A38DE7-F208-469E-B078-827DEDA492EC}"/>
    <dgm:cxn modelId="{93184B81-F07B-437B-9132-70DD925ED744}" type="presOf" srcId="{17F16248-B1A7-4284-9B57-79B325498304}" destId="{FCBBBBD7-2CB0-443E-ACC7-BD6C7AB50849}" srcOrd="0" destOrd="0" presId="urn:microsoft.com/office/officeart/2005/8/layout/vList2"/>
    <dgm:cxn modelId="{EFBF189F-8E42-4A7B-AB06-018684AF0A80}" srcId="{4243CC40-FE09-400D-8D2C-F939CEACE887}" destId="{246FBBAC-1E20-4FA4-9C92-DC0292C9F225}" srcOrd="2" destOrd="0" parTransId="{E3FBA900-F1E5-442D-ADD1-16C881D39849}" sibTransId="{C70BB940-1AAF-4FA6-8315-AF34F8C43E81}"/>
    <dgm:cxn modelId="{2CA7F0D0-7FA3-42A5-A6AB-9F24F040745E}" type="presOf" srcId="{BA54A896-163F-4E7F-A62C-FC7059B4E09B}" destId="{506BC66F-EBAA-4691-A355-53C8F8646548}" srcOrd="0" destOrd="0" presId="urn:microsoft.com/office/officeart/2005/8/layout/vList2"/>
    <dgm:cxn modelId="{F646B8D9-32F6-4AC2-A6B5-19A8C3F99150}" type="presOf" srcId="{4243CC40-FE09-400D-8D2C-F939CEACE887}" destId="{6A59D445-0B50-4314-85C6-CDF76700414C}" srcOrd="0" destOrd="0" presId="urn:microsoft.com/office/officeart/2005/8/layout/vList2"/>
    <dgm:cxn modelId="{6A6F65DA-AFFD-4875-9CB2-BD9E12D3210A}" type="presOf" srcId="{246FBBAC-1E20-4FA4-9C92-DC0292C9F225}" destId="{39E4CAE3-0270-42FC-9762-6475E507669B}" srcOrd="0" destOrd="0" presId="urn:microsoft.com/office/officeart/2005/8/layout/vList2"/>
    <dgm:cxn modelId="{E74791DA-86D5-4A12-A52F-68567645445D}" type="presOf" srcId="{5BC00EE7-D296-484C-866D-A5D171C510F8}" destId="{9D5C9C9D-972C-42BA-8E0F-CFDD5D43B71C}" srcOrd="0" destOrd="0" presId="urn:microsoft.com/office/officeart/2005/8/layout/vList2"/>
    <dgm:cxn modelId="{8EB824EE-E22C-4B86-8CBE-B78F9C6633C8}" srcId="{4243CC40-FE09-400D-8D2C-F939CEACE887}" destId="{BA54A896-163F-4E7F-A62C-FC7059B4E09B}" srcOrd="4" destOrd="0" parTransId="{33327F73-E8DE-48A9-93E8-404B18E87A10}" sibTransId="{0187478F-8F33-4C15-AA20-7FBAF092BA40}"/>
    <dgm:cxn modelId="{5B6ED7F7-E8F4-48E6-AC8F-73B2E53DDBD7}" srcId="{4243CC40-FE09-400D-8D2C-F939CEACE887}" destId="{5BC00EE7-D296-484C-866D-A5D171C510F8}" srcOrd="3" destOrd="0" parTransId="{2358DC5E-F293-416D-BBE0-F4DB6F7B143E}" sibTransId="{E7AC9F72-AC46-4712-8794-8C6EE8BE2409}"/>
    <dgm:cxn modelId="{557F5CFB-56D6-4CC4-86D5-9DAEAAD3D4ED}" srcId="{4243CC40-FE09-400D-8D2C-F939CEACE887}" destId="{17F16248-B1A7-4284-9B57-79B325498304}" srcOrd="1" destOrd="0" parTransId="{BAC6592F-0524-4EF4-B5DB-1BD902499AA9}" sibTransId="{80201283-C694-4166-B6A2-6AEB265B374A}"/>
    <dgm:cxn modelId="{B286CED7-EF32-4D3B-AC7D-A624DF6A06F9}" type="presParOf" srcId="{6A59D445-0B50-4314-85C6-CDF76700414C}" destId="{906EAACB-FCCA-4CED-8496-43E0642C95CF}" srcOrd="0" destOrd="0" presId="urn:microsoft.com/office/officeart/2005/8/layout/vList2"/>
    <dgm:cxn modelId="{C436DC76-45E8-433D-8973-FB8538478BBF}" type="presParOf" srcId="{6A59D445-0B50-4314-85C6-CDF76700414C}" destId="{273C6F08-69A5-4504-9CB2-B7F87B591724}" srcOrd="1" destOrd="0" presId="urn:microsoft.com/office/officeart/2005/8/layout/vList2"/>
    <dgm:cxn modelId="{78C7BBE1-2BB7-46E7-8214-E80F51C5977E}" type="presParOf" srcId="{6A59D445-0B50-4314-85C6-CDF76700414C}" destId="{FCBBBBD7-2CB0-443E-ACC7-BD6C7AB50849}" srcOrd="2" destOrd="0" presId="urn:microsoft.com/office/officeart/2005/8/layout/vList2"/>
    <dgm:cxn modelId="{D41F4B99-9ECF-4E5B-8528-AFF7BF073591}" type="presParOf" srcId="{6A59D445-0B50-4314-85C6-CDF76700414C}" destId="{11A365CA-E847-4B04-80A2-6BDF72CBFCF7}" srcOrd="3" destOrd="0" presId="urn:microsoft.com/office/officeart/2005/8/layout/vList2"/>
    <dgm:cxn modelId="{A7C0666C-1C53-485D-9AB2-758E9DDD5BFF}" type="presParOf" srcId="{6A59D445-0B50-4314-85C6-CDF76700414C}" destId="{39E4CAE3-0270-42FC-9762-6475E507669B}" srcOrd="4" destOrd="0" presId="urn:microsoft.com/office/officeart/2005/8/layout/vList2"/>
    <dgm:cxn modelId="{26190947-D5F2-4262-BE6F-B1EF4A60EC1D}" type="presParOf" srcId="{6A59D445-0B50-4314-85C6-CDF76700414C}" destId="{D740173B-A2C0-4F64-8C96-7EB33B062056}" srcOrd="5" destOrd="0" presId="urn:microsoft.com/office/officeart/2005/8/layout/vList2"/>
    <dgm:cxn modelId="{67AA1D5C-2F01-426F-8350-76EF16439E0A}" type="presParOf" srcId="{6A59D445-0B50-4314-85C6-CDF76700414C}" destId="{9D5C9C9D-972C-42BA-8E0F-CFDD5D43B71C}" srcOrd="6" destOrd="0" presId="urn:microsoft.com/office/officeart/2005/8/layout/vList2"/>
    <dgm:cxn modelId="{A9FFFD43-02DB-4DCF-AF40-65F3EF8CF43C}" type="presParOf" srcId="{6A59D445-0B50-4314-85C6-CDF76700414C}" destId="{9E79726B-6E06-411F-B0F7-D1A66BC11091}" srcOrd="7" destOrd="0" presId="urn:microsoft.com/office/officeart/2005/8/layout/vList2"/>
    <dgm:cxn modelId="{2474A4F2-EA35-48D6-92E4-EB47301625A6}" type="presParOf" srcId="{6A59D445-0B50-4314-85C6-CDF76700414C}" destId="{506BC66F-EBAA-4691-A355-53C8F8646548}" srcOrd="8" destOrd="0" presId="urn:microsoft.com/office/officeart/2005/8/layout/vList2"/>
    <dgm:cxn modelId="{DBFC37AC-320F-4622-9701-9A574F7273D8}" type="presParOf" srcId="{6A59D445-0B50-4314-85C6-CDF76700414C}" destId="{76031A1A-D5C0-4285-B3D1-99E70FFEE203}" srcOrd="9" destOrd="0" presId="urn:microsoft.com/office/officeart/2005/8/layout/vList2"/>
    <dgm:cxn modelId="{41EEECB3-A0EE-4250-97B1-6A0AD3F3B759}" type="presParOf" srcId="{6A59D445-0B50-4314-85C6-CDF76700414C}" destId="{B39AB75F-BA5D-4363-A795-B2DA71F504E4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05C0856-7C18-4D83-B9AD-86A2ADE8D0F4}" type="doc">
      <dgm:prSet loTypeId="urn:microsoft.com/office/officeart/2009/3/layout/OpposingIdeas" loCatId="list" qsTypeId="urn:microsoft.com/office/officeart/2005/8/quickstyle/simple2" qsCatId="simple" csTypeId="urn:microsoft.com/office/officeart/2005/8/colors/accent0_1" csCatId="mainScheme" phldr="1"/>
      <dgm:spPr/>
    </dgm:pt>
    <dgm:pt modelId="{28FD42EE-8E41-4D90-B3FD-F07EE2C52A40}">
      <dgm:prSet phldrT="[Texto]" custT="1"/>
      <dgm:spPr/>
      <dgm:t>
        <a:bodyPr/>
        <a:lstStyle/>
        <a:p>
          <a:r>
            <a:rPr lang="es-CL" sz="1800" dirty="0">
              <a:solidFill>
                <a:schemeClr val="bg1"/>
              </a:solidFill>
            </a:rPr>
            <a:t>Modelado y expansión: se refiere a agregar elementos a las frases que dicen nuestro niños. </a:t>
          </a:r>
        </a:p>
      </dgm:t>
    </dgm:pt>
    <dgm:pt modelId="{A6076EF5-5614-4F6B-82A3-4E5256ACB4EC}" type="parTrans" cxnId="{3D996E4B-3FBF-445C-8482-3BD905E69047}">
      <dgm:prSet/>
      <dgm:spPr/>
      <dgm:t>
        <a:bodyPr/>
        <a:lstStyle/>
        <a:p>
          <a:endParaRPr lang="es-CL"/>
        </a:p>
      </dgm:t>
    </dgm:pt>
    <dgm:pt modelId="{7E7EA2DC-BD30-4DBE-B5DD-7094E1257D83}" type="sibTrans" cxnId="{3D996E4B-3FBF-445C-8482-3BD905E69047}">
      <dgm:prSet/>
      <dgm:spPr/>
      <dgm:t>
        <a:bodyPr/>
        <a:lstStyle/>
        <a:p>
          <a:endParaRPr lang="es-CL"/>
        </a:p>
      </dgm:t>
    </dgm:pt>
    <dgm:pt modelId="{EA7AE044-33B2-1247-BCE1-093FACFB2763}">
      <dgm:prSet phldrT="[Texto]" custT="1"/>
      <dgm:spPr/>
      <dgm:t>
        <a:bodyPr/>
        <a:lstStyle/>
        <a:p>
          <a:endParaRPr lang="es-CL" sz="2800" dirty="0"/>
        </a:p>
      </dgm:t>
    </dgm:pt>
    <dgm:pt modelId="{87B3F057-F612-B04A-AEAE-D8A00296E6FB}" type="parTrans" cxnId="{5A3FB90D-26D1-8040-8D76-05A72A1ECFB5}">
      <dgm:prSet/>
      <dgm:spPr/>
      <dgm:t>
        <a:bodyPr/>
        <a:lstStyle/>
        <a:p>
          <a:endParaRPr lang="es-ES_tradnl"/>
        </a:p>
      </dgm:t>
    </dgm:pt>
    <dgm:pt modelId="{5B03EA9E-705E-3242-B959-145C204A0EAC}" type="sibTrans" cxnId="{5A3FB90D-26D1-8040-8D76-05A72A1ECFB5}">
      <dgm:prSet/>
      <dgm:spPr/>
      <dgm:t>
        <a:bodyPr/>
        <a:lstStyle/>
        <a:p>
          <a:endParaRPr lang="es-ES_tradnl"/>
        </a:p>
      </dgm:t>
    </dgm:pt>
    <dgm:pt modelId="{045D6966-4D67-0643-BA0A-DC8DBA8570E3}">
      <dgm:prSet phldrT="[Texto]" custT="1"/>
      <dgm:spPr/>
      <dgm:t>
        <a:bodyPr/>
        <a:lstStyle/>
        <a:p>
          <a:r>
            <a:rPr lang="es-CL" sz="1800" b="1" dirty="0">
              <a:solidFill>
                <a:schemeClr val="bg1"/>
              </a:solidFill>
            </a:rPr>
            <a:t>Ejemplo de expansi</a:t>
          </a:r>
          <a:r>
            <a:rPr lang="es-ES" sz="1800" b="1" dirty="0" err="1">
              <a:solidFill>
                <a:schemeClr val="bg1"/>
              </a:solidFill>
            </a:rPr>
            <a:t>ón</a:t>
          </a:r>
          <a:r>
            <a:rPr lang="es-CL" sz="1800" b="1" dirty="0">
              <a:solidFill>
                <a:schemeClr val="bg1"/>
              </a:solidFill>
            </a:rPr>
            <a:t>: </a:t>
          </a:r>
          <a:r>
            <a:rPr lang="es-CL" sz="1800" dirty="0">
              <a:solidFill>
                <a:schemeClr val="bg1"/>
              </a:solidFill>
            </a:rPr>
            <a:t>niño dice "auto ahi", el adulto dice "el auto va por la calle".</a:t>
          </a:r>
        </a:p>
      </dgm:t>
    </dgm:pt>
    <dgm:pt modelId="{0EDF4185-1A26-394B-9B05-EAE5C88847B9}" type="parTrans" cxnId="{E12FE43F-2C43-3944-82B1-9B934BE0F373}">
      <dgm:prSet/>
      <dgm:spPr/>
      <dgm:t>
        <a:bodyPr/>
        <a:lstStyle/>
        <a:p>
          <a:endParaRPr lang="es-ES_tradnl"/>
        </a:p>
      </dgm:t>
    </dgm:pt>
    <dgm:pt modelId="{A9EB1E6C-D9BF-A146-9149-E4B551427AB2}" type="sibTrans" cxnId="{E12FE43F-2C43-3944-82B1-9B934BE0F373}">
      <dgm:prSet/>
      <dgm:spPr/>
      <dgm:t>
        <a:bodyPr/>
        <a:lstStyle/>
        <a:p>
          <a:endParaRPr lang="es-ES_tradnl"/>
        </a:p>
      </dgm:t>
    </dgm:pt>
    <dgm:pt modelId="{EE231D3F-1BAC-BD46-B5EA-362156BB7B0E}">
      <dgm:prSet phldrT="[Texto]" custT="1"/>
      <dgm:spPr/>
      <dgm:t>
        <a:bodyPr/>
        <a:lstStyle/>
        <a:p>
          <a:r>
            <a:rPr lang="es-CL" sz="1800" b="1" dirty="0">
              <a:solidFill>
                <a:schemeClr val="bg1"/>
              </a:solidFill>
            </a:rPr>
            <a:t>Ejemplo de modelado: </a:t>
          </a:r>
          <a:r>
            <a:rPr lang="es-CL" sz="1800" dirty="0">
              <a:solidFill>
                <a:schemeClr val="bg1"/>
              </a:solidFill>
            </a:rPr>
            <a:t>el niño dice "posa" por mariposa. El adulto le da </a:t>
          </a:r>
          <a:r>
            <a:rPr lang="es-ES" sz="1800" dirty="0">
              <a:solidFill>
                <a:schemeClr val="bg1"/>
              </a:solidFill>
            </a:rPr>
            <a:t>énfasis a las silabas que omite el niño; MA-RI-</a:t>
          </a:r>
          <a:r>
            <a:rPr lang="es-ES" sz="1800" dirty="0" err="1">
              <a:solidFill>
                <a:schemeClr val="bg1"/>
              </a:solidFill>
            </a:rPr>
            <a:t>po</a:t>
          </a:r>
          <a:r>
            <a:rPr lang="es-ES" sz="1800" dirty="0">
              <a:solidFill>
                <a:schemeClr val="bg1"/>
              </a:solidFill>
            </a:rPr>
            <a:t>-</a:t>
          </a:r>
          <a:r>
            <a:rPr lang="es-ES" sz="1800" dirty="0" err="1">
              <a:solidFill>
                <a:schemeClr val="bg1"/>
              </a:solidFill>
            </a:rPr>
            <a:t>sa</a:t>
          </a:r>
          <a:endParaRPr lang="es-CL" sz="1800" dirty="0">
            <a:solidFill>
              <a:schemeClr val="bg1"/>
            </a:solidFill>
          </a:endParaRPr>
        </a:p>
      </dgm:t>
    </dgm:pt>
    <dgm:pt modelId="{7AB04404-BD53-E140-8666-7E77A72B8384}" type="parTrans" cxnId="{48C27E77-2F90-9747-8969-5602551C5B92}">
      <dgm:prSet/>
      <dgm:spPr/>
      <dgm:t>
        <a:bodyPr/>
        <a:lstStyle/>
        <a:p>
          <a:endParaRPr lang="es-ES_tradnl"/>
        </a:p>
      </dgm:t>
    </dgm:pt>
    <dgm:pt modelId="{58CF0645-D0B1-6A45-A17C-5437FE6BEE75}" type="sibTrans" cxnId="{48C27E77-2F90-9747-8969-5602551C5B92}">
      <dgm:prSet/>
      <dgm:spPr/>
      <dgm:t>
        <a:bodyPr/>
        <a:lstStyle/>
        <a:p>
          <a:endParaRPr lang="es-ES_tradnl"/>
        </a:p>
      </dgm:t>
    </dgm:pt>
    <dgm:pt modelId="{51FF6003-F161-2242-A677-91BF29689CE7}" type="pres">
      <dgm:prSet presAssocID="{E05C0856-7C18-4D83-B9AD-86A2ADE8D0F4}" presName="Name0" presStyleCnt="0">
        <dgm:presLayoutVars>
          <dgm:chMax val="2"/>
          <dgm:dir/>
          <dgm:animOne val="branch"/>
          <dgm:animLvl val="lvl"/>
          <dgm:resizeHandles val="exact"/>
        </dgm:presLayoutVars>
      </dgm:prSet>
      <dgm:spPr/>
    </dgm:pt>
    <dgm:pt modelId="{B9CEB303-1C48-CA40-B590-9C435637EDBF}" type="pres">
      <dgm:prSet presAssocID="{E05C0856-7C18-4D83-B9AD-86A2ADE8D0F4}" presName="Background" presStyleLbl="node1" presStyleIdx="0" presStyleCnt="1"/>
      <dgm:spPr/>
    </dgm:pt>
    <dgm:pt modelId="{2801EA36-3E42-9B44-BF60-65742FECED17}" type="pres">
      <dgm:prSet presAssocID="{E05C0856-7C18-4D83-B9AD-86A2ADE8D0F4}" presName="ChildText1" presStyleLbl="revTx" presStyleIdx="0" presStyleCnt="0" custLinFactNeighborX="903" custLinFactNeighborY="-4391">
        <dgm:presLayoutVars>
          <dgm:chMax val="0"/>
          <dgm:chPref val="0"/>
          <dgm:bulletEnabled val="1"/>
        </dgm:presLayoutVars>
      </dgm:prSet>
      <dgm:spPr/>
    </dgm:pt>
    <dgm:pt modelId="{D6B8385F-F069-8846-8962-ADA9B681671C}" type="pres">
      <dgm:prSet presAssocID="{E05C0856-7C18-4D83-B9AD-86A2ADE8D0F4}" presName="ParentText1" presStyleLbl="revTx" presStyleIdx="0" presStyleCnt="0">
        <dgm:presLayoutVars>
          <dgm:chMax val="1"/>
          <dgm:chPref val="1"/>
        </dgm:presLayoutVars>
      </dgm:prSet>
      <dgm:spPr/>
    </dgm:pt>
    <dgm:pt modelId="{000F2A49-44FA-EC40-871E-C31F01EC03D7}" type="pres">
      <dgm:prSet presAssocID="{E05C0856-7C18-4D83-B9AD-86A2ADE8D0F4}" presName="ParentShape1" presStyleLbl="alignImgPlace1" presStyleIdx="0" presStyleCnt="1">
        <dgm:presLayoutVars/>
      </dgm:prSet>
      <dgm:spPr/>
    </dgm:pt>
  </dgm:ptLst>
  <dgm:cxnLst>
    <dgm:cxn modelId="{5A3FB90D-26D1-8040-8D76-05A72A1ECFB5}" srcId="{E05C0856-7C18-4D83-B9AD-86A2ADE8D0F4}" destId="{EA7AE044-33B2-1247-BCE1-093FACFB2763}" srcOrd="0" destOrd="0" parTransId="{87B3F057-F612-B04A-AEAE-D8A00296E6FB}" sibTransId="{5B03EA9E-705E-3242-B959-145C204A0EAC}"/>
    <dgm:cxn modelId="{E12FE43F-2C43-3944-82B1-9B934BE0F373}" srcId="{EA7AE044-33B2-1247-BCE1-093FACFB2763}" destId="{045D6966-4D67-0643-BA0A-DC8DBA8570E3}" srcOrd="1" destOrd="0" parTransId="{0EDF4185-1A26-394B-9B05-EAE5C88847B9}" sibTransId="{A9EB1E6C-D9BF-A146-9149-E4B551427AB2}"/>
    <dgm:cxn modelId="{7086CF5C-45A8-044B-BC52-88025A0B2D23}" type="presOf" srcId="{045D6966-4D67-0643-BA0A-DC8DBA8570E3}" destId="{2801EA36-3E42-9B44-BF60-65742FECED17}" srcOrd="0" destOrd="1" presId="urn:microsoft.com/office/officeart/2009/3/layout/OpposingIdeas"/>
    <dgm:cxn modelId="{3D996E4B-3FBF-445C-8482-3BD905E69047}" srcId="{EA7AE044-33B2-1247-BCE1-093FACFB2763}" destId="{28FD42EE-8E41-4D90-B3FD-F07EE2C52A40}" srcOrd="0" destOrd="0" parTransId="{A6076EF5-5614-4F6B-82A3-4E5256ACB4EC}" sibTransId="{7E7EA2DC-BD30-4DBE-B5DD-7094E1257D83}"/>
    <dgm:cxn modelId="{48C27E77-2F90-9747-8969-5602551C5B92}" srcId="{EA7AE044-33B2-1247-BCE1-093FACFB2763}" destId="{EE231D3F-1BAC-BD46-B5EA-362156BB7B0E}" srcOrd="2" destOrd="0" parTransId="{7AB04404-BD53-E140-8666-7E77A72B8384}" sibTransId="{58CF0645-D0B1-6A45-A17C-5437FE6BEE75}"/>
    <dgm:cxn modelId="{2A8CE091-839E-334D-AC6F-0A532E024058}" type="presOf" srcId="{E05C0856-7C18-4D83-B9AD-86A2ADE8D0F4}" destId="{51FF6003-F161-2242-A677-91BF29689CE7}" srcOrd="0" destOrd="0" presId="urn:microsoft.com/office/officeart/2009/3/layout/OpposingIdeas"/>
    <dgm:cxn modelId="{84816D9B-46BE-9940-8AEB-6F1A5CDF487D}" type="presOf" srcId="{EA7AE044-33B2-1247-BCE1-093FACFB2763}" destId="{000F2A49-44FA-EC40-871E-C31F01EC03D7}" srcOrd="1" destOrd="0" presId="urn:microsoft.com/office/officeart/2009/3/layout/OpposingIdeas"/>
    <dgm:cxn modelId="{5DE56AB2-90B5-0D41-B9B0-4F3B01288FA7}" type="presOf" srcId="{EA7AE044-33B2-1247-BCE1-093FACFB2763}" destId="{D6B8385F-F069-8846-8962-ADA9B681671C}" srcOrd="0" destOrd="0" presId="urn:microsoft.com/office/officeart/2009/3/layout/OpposingIdeas"/>
    <dgm:cxn modelId="{1DA08BB4-C709-AA41-B123-A654D4EE6E16}" type="presOf" srcId="{28FD42EE-8E41-4D90-B3FD-F07EE2C52A40}" destId="{2801EA36-3E42-9B44-BF60-65742FECED17}" srcOrd="0" destOrd="0" presId="urn:microsoft.com/office/officeart/2009/3/layout/OpposingIdeas"/>
    <dgm:cxn modelId="{B360EEE9-0626-9341-A44C-CC3697E2CB58}" type="presOf" srcId="{EE231D3F-1BAC-BD46-B5EA-362156BB7B0E}" destId="{2801EA36-3E42-9B44-BF60-65742FECED17}" srcOrd="0" destOrd="2" presId="urn:microsoft.com/office/officeart/2009/3/layout/OpposingIdeas"/>
    <dgm:cxn modelId="{49557887-5943-D049-878D-1B9FBB1CDAE5}" type="presParOf" srcId="{51FF6003-F161-2242-A677-91BF29689CE7}" destId="{B9CEB303-1C48-CA40-B590-9C435637EDBF}" srcOrd="0" destOrd="0" presId="urn:microsoft.com/office/officeart/2009/3/layout/OpposingIdeas"/>
    <dgm:cxn modelId="{6485437F-29F7-C245-B2AD-62C6B1FBC235}" type="presParOf" srcId="{51FF6003-F161-2242-A677-91BF29689CE7}" destId="{2801EA36-3E42-9B44-BF60-65742FECED17}" srcOrd="1" destOrd="0" presId="urn:microsoft.com/office/officeart/2009/3/layout/OpposingIdeas"/>
    <dgm:cxn modelId="{29555670-86B4-4F4C-9048-000DBB66FFEA}" type="presParOf" srcId="{51FF6003-F161-2242-A677-91BF29689CE7}" destId="{D6B8385F-F069-8846-8962-ADA9B681671C}" srcOrd="2" destOrd="0" presId="urn:microsoft.com/office/officeart/2009/3/layout/OpposingIdeas"/>
    <dgm:cxn modelId="{7E843835-82C1-CD49-B3E5-5C60EC63B872}" type="presParOf" srcId="{51FF6003-F161-2242-A677-91BF29689CE7}" destId="{000F2A49-44FA-EC40-871E-C31F01EC03D7}" srcOrd="3" destOrd="0" presId="urn:microsoft.com/office/officeart/2009/3/layout/OpposingIdea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9BCBE5-ED78-4FB3-8E6E-76D3DD6874C5}">
      <dsp:nvSpPr>
        <dsp:cNvPr id="0" name=""/>
        <dsp:cNvSpPr/>
      </dsp:nvSpPr>
      <dsp:spPr>
        <a:xfrm>
          <a:off x="0" y="346481"/>
          <a:ext cx="6711950" cy="11138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800" kern="1200" dirty="0"/>
            <a:t>Lenguaje del niño no es una versión simplificada del lenguaje adulto</a:t>
          </a:r>
        </a:p>
      </dsp:txBody>
      <dsp:txXfrm>
        <a:off x="54373" y="400854"/>
        <a:ext cx="6603204" cy="1005094"/>
      </dsp:txXfrm>
    </dsp:sp>
    <dsp:sp modelId="{E2531B37-9A26-4536-B7CD-2C65EACE7DB7}">
      <dsp:nvSpPr>
        <dsp:cNvPr id="0" name=""/>
        <dsp:cNvSpPr/>
      </dsp:nvSpPr>
      <dsp:spPr>
        <a:xfrm>
          <a:off x="0" y="1540961"/>
          <a:ext cx="6711950" cy="11138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800" kern="1200" dirty="0"/>
            <a:t>Todos los niños tienen diferentes ritmos de desarrollo</a:t>
          </a:r>
        </a:p>
      </dsp:txBody>
      <dsp:txXfrm>
        <a:off x="54373" y="1595334"/>
        <a:ext cx="6603204" cy="1005094"/>
      </dsp:txXfrm>
    </dsp:sp>
    <dsp:sp modelId="{43B54158-AD93-4CAA-B759-0C3CF30405CC}">
      <dsp:nvSpPr>
        <dsp:cNvPr id="0" name=""/>
        <dsp:cNvSpPr/>
      </dsp:nvSpPr>
      <dsp:spPr>
        <a:xfrm>
          <a:off x="0" y="2735441"/>
          <a:ext cx="6711950" cy="11138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800" kern="1200" dirty="0"/>
            <a:t>Importante basarse siempre en estos aspectos. </a:t>
          </a:r>
        </a:p>
      </dsp:txBody>
      <dsp:txXfrm>
        <a:off x="54373" y="2789814"/>
        <a:ext cx="6603204" cy="100509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3CA609-0976-4A75-BA50-051A73D659E0}">
      <dsp:nvSpPr>
        <dsp:cNvPr id="0" name=""/>
        <dsp:cNvSpPr/>
      </dsp:nvSpPr>
      <dsp:spPr>
        <a:xfrm>
          <a:off x="0" y="30388"/>
          <a:ext cx="6711950" cy="55615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 dirty="0"/>
            <a:t>Inventar historias con marionetas, t</a:t>
          </a:r>
          <a:r>
            <a:rPr lang="es-ES" sz="1400" kern="1200" dirty="0" err="1"/>
            <a:t>íteres</a:t>
          </a:r>
          <a:r>
            <a:rPr lang="es-ES" sz="1400" kern="1200" dirty="0"/>
            <a:t>, peluches, etc.</a:t>
          </a:r>
          <a:endParaRPr lang="es-CL" sz="1400" kern="1200" dirty="0"/>
        </a:p>
      </dsp:txBody>
      <dsp:txXfrm>
        <a:off x="27149" y="57537"/>
        <a:ext cx="6657652" cy="501854"/>
      </dsp:txXfrm>
    </dsp:sp>
    <dsp:sp modelId="{14E69919-5A90-433C-BC00-B3F2B155D031}">
      <dsp:nvSpPr>
        <dsp:cNvPr id="0" name=""/>
        <dsp:cNvSpPr/>
      </dsp:nvSpPr>
      <dsp:spPr>
        <a:xfrm>
          <a:off x="0" y="626860"/>
          <a:ext cx="6711950" cy="55615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 dirty="0"/>
            <a:t>Segmentación silábica con aplausos o materiales tangibles: cubos,</a:t>
          </a:r>
          <a:r>
            <a:rPr lang="es-CL" sz="1400" kern="1200" baseline="0" dirty="0"/>
            <a:t> legos, etc.</a:t>
          </a:r>
          <a:endParaRPr lang="es-CL" sz="1400" kern="1200" dirty="0"/>
        </a:p>
      </dsp:txBody>
      <dsp:txXfrm>
        <a:off x="27149" y="654009"/>
        <a:ext cx="6657652" cy="501854"/>
      </dsp:txXfrm>
    </dsp:sp>
    <dsp:sp modelId="{9D5D5C88-3A09-4790-BD45-EFCB64363C89}">
      <dsp:nvSpPr>
        <dsp:cNvPr id="0" name=""/>
        <dsp:cNvSpPr/>
      </dsp:nvSpPr>
      <dsp:spPr>
        <a:xfrm>
          <a:off x="0" y="1223332"/>
          <a:ext cx="6711950" cy="55615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 dirty="0"/>
            <a:t>Enseñarle canciones y hacer coreografia. Ej. Cantando aprendo a hablar</a:t>
          </a:r>
        </a:p>
      </dsp:txBody>
      <dsp:txXfrm>
        <a:off x="27149" y="1250481"/>
        <a:ext cx="6657652" cy="501854"/>
      </dsp:txXfrm>
    </dsp:sp>
    <dsp:sp modelId="{BCAA3442-A608-425F-AC06-AC890F1922F7}">
      <dsp:nvSpPr>
        <dsp:cNvPr id="0" name=""/>
        <dsp:cNvSpPr/>
      </dsp:nvSpPr>
      <dsp:spPr>
        <a:xfrm>
          <a:off x="0" y="1819804"/>
          <a:ext cx="6711950" cy="55615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 dirty="0"/>
            <a:t>Jugar al simón dice</a:t>
          </a:r>
        </a:p>
      </dsp:txBody>
      <dsp:txXfrm>
        <a:off x="27149" y="1846953"/>
        <a:ext cx="6657652" cy="501854"/>
      </dsp:txXfrm>
    </dsp:sp>
    <dsp:sp modelId="{9909B84B-21F8-4824-B05E-AAE0B084D55B}">
      <dsp:nvSpPr>
        <dsp:cNvPr id="0" name=""/>
        <dsp:cNvSpPr/>
      </dsp:nvSpPr>
      <dsp:spPr>
        <a:xfrm>
          <a:off x="0" y="2416277"/>
          <a:ext cx="6711950" cy="55615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 dirty="0"/>
            <a:t>Ver su</a:t>
          </a:r>
          <a:r>
            <a:rPr lang="es-CL" sz="1400" kern="1200" baseline="0" dirty="0"/>
            <a:t> programa favorito y hacer preguntas, para que vuelva a contar la historia que vio</a:t>
          </a:r>
          <a:endParaRPr lang="es-CL" sz="1400" kern="1200" dirty="0"/>
        </a:p>
      </dsp:txBody>
      <dsp:txXfrm>
        <a:off x="27149" y="2443426"/>
        <a:ext cx="6657652" cy="501854"/>
      </dsp:txXfrm>
    </dsp:sp>
    <dsp:sp modelId="{F9B3AA15-B810-482D-A3E7-60E39E7C8720}">
      <dsp:nvSpPr>
        <dsp:cNvPr id="0" name=""/>
        <dsp:cNvSpPr/>
      </dsp:nvSpPr>
      <dsp:spPr>
        <a:xfrm>
          <a:off x="0" y="3012749"/>
          <a:ext cx="6711950" cy="55615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 dirty="0"/>
            <a:t>Nombrar elementos de categorías</a:t>
          </a:r>
          <a:r>
            <a:rPr lang="es-CL" sz="1400" kern="1200" baseline="0" dirty="0"/>
            <a:t> e intentar hacer rimas </a:t>
          </a:r>
          <a:endParaRPr lang="es-CL" sz="1400" kern="1200" dirty="0"/>
        </a:p>
      </dsp:txBody>
      <dsp:txXfrm>
        <a:off x="27149" y="3039898"/>
        <a:ext cx="6657652" cy="501854"/>
      </dsp:txXfrm>
    </dsp:sp>
    <dsp:sp modelId="{DB9D2304-ABEE-482D-9EE1-5D8D7257149B}">
      <dsp:nvSpPr>
        <dsp:cNvPr id="0" name=""/>
        <dsp:cNvSpPr/>
      </dsp:nvSpPr>
      <dsp:spPr>
        <a:xfrm>
          <a:off x="0" y="3609221"/>
          <a:ext cx="6711950" cy="55615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 dirty="0"/>
            <a:t>Jugar a adivinar objetos de acuerdo a ciertas características</a:t>
          </a:r>
        </a:p>
      </dsp:txBody>
      <dsp:txXfrm>
        <a:off x="27149" y="3636370"/>
        <a:ext cx="6657652" cy="50185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3CA609-0976-4A75-BA50-051A73D659E0}">
      <dsp:nvSpPr>
        <dsp:cNvPr id="0" name=""/>
        <dsp:cNvSpPr/>
      </dsp:nvSpPr>
      <dsp:spPr>
        <a:xfrm>
          <a:off x="0" y="30388"/>
          <a:ext cx="6711950" cy="55615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 dirty="0"/>
            <a:t>Hacer dibujos y</a:t>
          </a:r>
          <a:r>
            <a:rPr lang="es-CL" sz="1400" kern="1200" baseline="0" dirty="0"/>
            <a:t> luego inventar una historia</a:t>
          </a:r>
          <a:endParaRPr lang="es-CL" sz="1400" kern="1200" dirty="0"/>
        </a:p>
      </dsp:txBody>
      <dsp:txXfrm>
        <a:off x="27149" y="57537"/>
        <a:ext cx="6657652" cy="501854"/>
      </dsp:txXfrm>
    </dsp:sp>
    <dsp:sp modelId="{14E69919-5A90-433C-BC00-B3F2B155D031}">
      <dsp:nvSpPr>
        <dsp:cNvPr id="0" name=""/>
        <dsp:cNvSpPr/>
      </dsp:nvSpPr>
      <dsp:spPr>
        <a:xfrm>
          <a:off x="0" y="626860"/>
          <a:ext cx="6711950" cy="55615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 dirty="0"/>
            <a:t>Buscar tus juguetes favoritos,</a:t>
          </a:r>
          <a:r>
            <a:rPr lang="es-CL" sz="1400" kern="1200" baseline="0" dirty="0"/>
            <a:t> nombralos, segmentar en s</a:t>
          </a:r>
          <a:r>
            <a:rPr lang="es-ES" sz="1400" kern="1200" baseline="0" dirty="0" err="1"/>
            <a:t>ílabas</a:t>
          </a:r>
          <a:r>
            <a:rPr lang="es-ES" sz="1400" kern="1200" baseline="0" dirty="0"/>
            <a:t>. Elegir 3 y hacer frases.</a:t>
          </a:r>
          <a:endParaRPr lang="es-CL" sz="1400" kern="1200" dirty="0"/>
        </a:p>
      </dsp:txBody>
      <dsp:txXfrm>
        <a:off x="27149" y="654009"/>
        <a:ext cx="6657652" cy="501854"/>
      </dsp:txXfrm>
    </dsp:sp>
    <dsp:sp modelId="{9D5D5C88-3A09-4790-BD45-EFCB64363C89}">
      <dsp:nvSpPr>
        <dsp:cNvPr id="0" name=""/>
        <dsp:cNvSpPr/>
      </dsp:nvSpPr>
      <dsp:spPr>
        <a:xfrm>
          <a:off x="0" y="1223332"/>
          <a:ext cx="6711950" cy="55615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 dirty="0"/>
            <a:t>Hacer juego de roles: hoy mi hija ser</a:t>
          </a:r>
          <a:r>
            <a:rPr lang="es-ES" sz="1400" kern="1200" dirty="0"/>
            <a:t>á una</a:t>
          </a:r>
          <a:r>
            <a:rPr lang="es-ES" sz="1400" kern="1200" baseline="0" dirty="0"/>
            <a:t> enfermera y deberá cuidar de sus juguetes</a:t>
          </a:r>
          <a:endParaRPr lang="es-CL" sz="1400" kern="1200" dirty="0"/>
        </a:p>
      </dsp:txBody>
      <dsp:txXfrm>
        <a:off x="27149" y="1250481"/>
        <a:ext cx="6657652" cy="501854"/>
      </dsp:txXfrm>
    </dsp:sp>
    <dsp:sp modelId="{BCAA3442-A608-425F-AC06-AC890F1922F7}">
      <dsp:nvSpPr>
        <dsp:cNvPr id="0" name=""/>
        <dsp:cNvSpPr/>
      </dsp:nvSpPr>
      <dsp:spPr>
        <a:xfrm>
          <a:off x="0" y="1819804"/>
          <a:ext cx="6711950" cy="55615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 dirty="0"/>
            <a:t>Seguir secuencias ritmicas con instrumentos o con ruidos</a:t>
          </a:r>
          <a:r>
            <a:rPr lang="es-CL" sz="1400" kern="1200" baseline="0" dirty="0"/>
            <a:t> de nuestro cuerpo (aplausos)</a:t>
          </a:r>
          <a:endParaRPr lang="es-CL" sz="1400" kern="1200" dirty="0"/>
        </a:p>
      </dsp:txBody>
      <dsp:txXfrm>
        <a:off x="27149" y="1846953"/>
        <a:ext cx="6657652" cy="501854"/>
      </dsp:txXfrm>
    </dsp:sp>
    <dsp:sp modelId="{9909B84B-21F8-4824-B05E-AAE0B084D55B}">
      <dsp:nvSpPr>
        <dsp:cNvPr id="0" name=""/>
        <dsp:cNvSpPr/>
      </dsp:nvSpPr>
      <dsp:spPr>
        <a:xfrm>
          <a:off x="0" y="2416277"/>
          <a:ext cx="6711950" cy="55615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 dirty="0"/>
            <a:t>Crear un libro de cuento con</a:t>
          </a:r>
          <a:r>
            <a:rPr lang="es-CL" sz="1400" kern="1200" baseline="0" dirty="0"/>
            <a:t> portada, personajes, acciones y objetivos.</a:t>
          </a:r>
          <a:endParaRPr lang="es-CL" sz="1400" kern="1200" dirty="0"/>
        </a:p>
      </dsp:txBody>
      <dsp:txXfrm>
        <a:off x="27149" y="2443426"/>
        <a:ext cx="6657652" cy="501854"/>
      </dsp:txXfrm>
    </dsp:sp>
    <dsp:sp modelId="{F9B3AA15-B810-482D-A3E7-60E39E7C8720}">
      <dsp:nvSpPr>
        <dsp:cNvPr id="0" name=""/>
        <dsp:cNvSpPr/>
      </dsp:nvSpPr>
      <dsp:spPr>
        <a:xfrm>
          <a:off x="0" y="3012749"/>
          <a:ext cx="6711950" cy="55615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 dirty="0"/>
            <a:t>Identificar</a:t>
          </a:r>
          <a:r>
            <a:rPr lang="es-CL" sz="1400" kern="1200" baseline="0" dirty="0"/>
            <a:t> letras y n</a:t>
          </a:r>
          <a:r>
            <a:rPr lang="es-ES" sz="1400" kern="1200" baseline="0" dirty="0" err="1"/>
            <a:t>úmeros</a:t>
          </a:r>
          <a:r>
            <a:rPr lang="es-ES" sz="1400" kern="1200" baseline="0" dirty="0"/>
            <a:t> en revistas, diarios, carteles, televisión, </a:t>
          </a:r>
          <a:r>
            <a:rPr lang="es-ES" sz="1400" kern="1200" baseline="0" dirty="0" err="1"/>
            <a:t>etc</a:t>
          </a:r>
          <a:endParaRPr lang="es-CL" sz="1400" kern="1200" dirty="0"/>
        </a:p>
      </dsp:txBody>
      <dsp:txXfrm>
        <a:off x="27149" y="3039898"/>
        <a:ext cx="6657652" cy="501854"/>
      </dsp:txXfrm>
    </dsp:sp>
    <dsp:sp modelId="{DB9D2304-ABEE-482D-9EE1-5D8D7257149B}">
      <dsp:nvSpPr>
        <dsp:cNvPr id="0" name=""/>
        <dsp:cNvSpPr/>
      </dsp:nvSpPr>
      <dsp:spPr>
        <a:xfrm>
          <a:off x="0" y="3609221"/>
          <a:ext cx="6711950" cy="55615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 dirty="0"/>
            <a:t>Crear</a:t>
          </a:r>
          <a:r>
            <a:rPr lang="es-CL" sz="1400" kern="1200" baseline="0" dirty="0"/>
            <a:t> adivinanzas de objetos concretos: reunirlo en una cesta, mostrar y luego hacer la adivinanza.</a:t>
          </a:r>
          <a:endParaRPr lang="es-CL" sz="1400" kern="1200" dirty="0"/>
        </a:p>
      </dsp:txBody>
      <dsp:txXfrm>
        <a:off x="27149" y="3636370"/>
        <a:ext cx="6657652" cy="50185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A0A4AA-0091-4064-8256-A88A854EBF95}">
      <dsp:nvSpPr>
        <dsp:cNvPr id="0" name=""/>
        <dsp:cNvSpPr/>
      </dsp:nvSpPr>
      <dsp:spPr>
        <a:xfrm>
          <a:off x="0" y="0"/>
          <a:ext cx="6995160" cy="138779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300" b="1" kern="1200" dirty="0"/>
            <a:t>Se refieren a las conductas que producen alteración en la formación de la cara y cavidad oral.</a:t>
          </a:r>
        </a:p>
      </dsp:txBody>
      <dsp:txXfrm>
        <a:off x="40647" y="40647"/>
        <a:ext cx="5497623" cy="1306498"/>
      </dsp:txXfrm>
    </dsp:sp>
    <dsp:sp modelId="{11195BB5-65A4-477A-9CE7-C2B3C960B193}">
      <dsp:nvSpPr>
        <dsp:cNvPr id="0" name=""/>
        <dsp:cNvSpPr/>
      </dsp:nvSpPr>
      <dsp:spPr>
        <a:xfrm>
          <a:off x="617219" y="1619091"/>
          <a:ext cx="6995160" cy="138779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300" b="1" kern="1200" dirty="0"/>
            <a:t>Alteraciones esqueléticas, dificultades en el tono muscular y problemas de mordida.</a:t>
          </a:r>
        </a:p>
      </dsp:txBody>
      <dsp:txXfrm>
        <a:off x="657866" y="1659738"/>
        <a:ext cx="5394580" cy="1306498"/>
      </dsp:txXfrm>
    </dsp:sp>
    <dsp:sp modelId="{C0BB39FA-AD51-439E-B8B2-4CA562A9B166}">
      <dsp:nvSpPr>
        <dsp:cNvPr id="0" name=""/>
        <dsp:cNvSpPr/>
      </dsp:nvSpPr>
      <dsp:spPr>
        <a:xfrm>
          <a:off x="1234439" y="3238182"/>
          <a:ext cx="6995160" cy="138779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300" b="1" kern="1200" dirty="0"/>
            <a:t>Repercuten en el desarrollo del habla, deglución y respiración.</a:t>
          </a:r>
        </a:p>
      </dsp:txBody>
      <dsp:txXfrm>
        <a:off x="1275086" y="3278829"/>
        <a:ext cx="5394580" cy="1306498"/>
      </dsp:txXfrm>
    </dsp:sp>
    <dsp:sp modelId="{4EFDD6EA-285C-442B-87AF-325E97FF1DE6}">
      <dsp:nvSpPr>
        <dsp:cNvPr id="0" name=""/>
        <dsp:cNvSpPr/>
      </dsp:nvSpPr>
      <dsp:spPr>
        <a:xfrm>
          <a:off x="6093094" y="1052409"/>
          <a:ext cx="902065" cy="902065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3600" kern="1200"/>
        </a:p>
      </dsp:txBody>
      <dsp:txXfrm>
        <a:off x="6296059" y="1052409"/>
        <a:ext cx="496135" cy="678804"/>
      </dsp:txXfrm>
    </dsp:sp>
    <dsp:sp modelId="{06DF3F0A-BA34-4DFB-8242-118F684296DD}">
      <dsp:nvSpPr>
        <dsp:cNvPr id="0" name=""/>
        <dsp:cNvSpPr/>
      </dsp:nvSpPr>
      <dsp:spPr>
        <a:xfrm>
          <a:off x="6710314" y="2662248"/>
          <a:ext cx="902065" cy="902065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3600" kern="1200"/>
        </a:p>
      </dsp:txBody>
      <dsp:txXfrm>
        <a:off x="6913279" y="2662248"/>
        <a:ext cx="496135" cy="6788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530A69-9320-4D7F-92BB-6BF9A7B3A1E5}">
      <dsp:nvSpPr>
        <dsp:cNvPr id="0" name=""/>
        <dsp:cNvSpPr/>
      </dsp:nvSpPr>
      <dsp:spPr>
        <a:xfrm>
          <a:off x="637786" y="0"/>
          <a:ext cx="4889520" cy="4889520"/>
        </a:xfrm>
        <a:prstGeom prst="triangl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5A61120-81EB-40D3-8200-EB6E23049C8A}">
      <dsp:nvSpPr>
        <dsp:cNvPr id="0" name=""/>
        <dsp:cNvSpPr/>
      </dsp:nvSpPr>
      <dsp:spPr>
        <a:xfrm>
          <a:off x="2296721" y="491578"/>
          <a:ext cx="4627600" cy="1157441"/>
        </a:xfrm>
        <a:prstGeom prst="round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800" b="1" kern="1200" dirty="0"/>
            <a:t>Aparición primeras frases</a:t>
          </a:r>
        </a:p>
      </dsp:txBody>
      <dsp:txXfrm>
        <a:off x="2353223" y="548080"/>
        <a:ext cx="4514596" cy="1044437"/>
      </dsp:txXfrm>
    </dsp:sp>
    <dsp:sp modelId="{BC7DD2DC-8984-45CA-80A4-A99277C8ED7B}">
      <dsp:nvSpPr>
        <dsp:cNvPr id="0" name=""/>
        <dsp:cNvSpPr/>
      </dsp:nvSpPr>
      <dsp:spPr>
        <a:xfrm>
          <a:off x="2324689" y="1793699"/>
          <a:ext cx="4571664" cy="1157441"/>
        </a:xfrm>
        <a:prstGeom prst="round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700" b="1" kern="1200" dirty="0"/>
            <a:t>Uso frecuente del no y del ¿Por qué?</a:t>
          </a:r>
        </a:p>
      </dsp:txBody>
      <dsp:txXfrm>
        <a:off x="2381191" y="1850201"/>
        <a:ext cx="4458660" cy="1044437"/>
      </dsp:txXfrm>
    </dsp:sp>
    <dsp:sp modelId="{50DD2C56-68B7-4A71-8737-5EA34314CDA8}">
      <dsp:nvSpPr>
        <dsp:cNvPr id="0" name=""/>
        <dsp:cNvSpPr/>
      </dsp:nvSpPr>
      <dsp:spPr>
        <a:xfrm>
          <a:off x="2324689" y="3095820"/>
          <a:ext cx="4571664" cy="1157441"/>
        </a:xfrm>
        <a:prstGeom prst="round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600" b="1" kern="1200" dirty="0"/>
            <a:t>Repertorio de más de 300 palabras.</a:t>
          </a:r>
        </a:p>
      </dsp:txBody>
      <dsp:txXfrm>
        <a:off x="2381191" y="3152322"/>
        <a:ext cx="4458660" cy="10444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88879D-DA34-4BE2-BFF1-54AF4A169C90}">
      <dsp:nvSpPr>
        <dsp:cNvPr id="0" name=""/>
        <dsp:cNvSpPr/>
      </dsp:nvSpPr>
      <dsp:spPr>
        <a:xfrm>
          <a:off x="877" y="326549"/>
          <a:ext cx="3423642" cy="20541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3200" b="1" kern="1200" dirty="0"/>
            <a:t>Mayor conciencia de su habla</a:t>
          </a:r>
        </a:p>
      </dsp:txBody>
      <dsp:txXfrm>
        <a:off x="877" y="326549"/>
        <a:ext cx="3423642" cy="2054185"/>
      </dsp:txXfrm>
    </dsp:sp>
    <dsp:sp modelId="{28BC0129-169E-425E-BE60-640B5292B340}">
      <dsp:nvSpPr>
        <dsp:cNvPr id="0" name=""/>
        <dsp:cNvSpPr/>
      </dsp:nvSpPr>
      <dsp:spPr>
        <a:xfrm>
          <a:off x="3766884" y="326549"/>
          <a:ext cx="3423642" cy="20541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3200" b="1" kern="1200" dirty="0"/>
            <a:t>Explosión del lenguaje (más de 2000 palabras).</a:t>
          </a:r>
        </a:p>
      </dsp:txBody>
      <dsp:txXfrm>
        <a:off x="3766884" y="326549"/>
        <a:ext cx="3423642" cy="2054185"/>
      </dsp:txXfrm>
    </dsp:sp>
    <dsp:sp modelId="{3E1FDCD5-D391-4D2B-9A1B-12BE3DFA1903}">
      <dsp:nvSpPr>
        <dsp:cNvPr id="0" name=""/>
        <dsp:cNvSpPr/>
      </dsp:nvSpPr>
      <dsp:spPr>
        <a:xfrm>
          <a:off x="877" y="2723099"/>
          <a:ext cx="3423642" cy="20541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3200" b="1" kern="1200" dirty="0" err="1"/>
            <a:t>Complejización</a:t>
          </a:r>
          <a:r>
            <a:rPr lang="es-CL" sz="3200" b="1" kern="1200" dirty="0"/>
            <a:t> de su discurso</a:t>
          </a:r>
        </a:p>
      </dsp:txBody>
      <dsp:txXfrm>
        <a:off x="877" y="2723099"/>
        <a:ext cx="3423642" cy="2054185"/>
      </dsp:txXfrm>
    </dsp:sp>
    <dsp:sp modelId="{6CF8CE88-AAB3-49F0-A359-4D1E39759C15}">
      <dsp:nvSpPr>
        <dsp:cNvPr id="0" name=""/>
        <dsp:cNvSpPr/>
      </dsp:nvSpPr>
      <dsp:spPr>
        <a:xfrm>
          <a:off x="3766884" y="2723099"/>
          <a:ext cx="3423642" cy="20541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3200" b="1" kern="1200" dirty="0"/>
            <a:t>Reducción de sus errores</a:t>
          </a:r>
        </a:p>
      </dsp:txBody>
      <dsp:txXfrm>
        <a:off x="3766884" y="2723099"/>
        <a:ext cx="3423642" cy="205418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DB01FC-1D38-4E92-B1E1-4E007E3F4117}">
      <dsp:nvSpPr>
        <dsp:cNvPr id="0" name=""/>
        <dsp:cNvSpPr/>
      </dsp:nvSpPr>
      <dsp:spPr>
        <a:xfrm>
          <a:off x="0" y="0"/>
          <a:ext cx="5181600" cy="12192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100" b="1" kern="1200" dirty="0"/>
            <a:t>Maduración del lenguaje, vocabulario similar al del adulto.</a:t>
          </a:r>
        </a:p>
      </dsp:txBody>
      <dsp:txXfrm>
        <a:off x="35709" y="35709"/>
        <a:ext cx="3865988" cy="1147782"/>
      </dsp:txXfrm>
    </dsp:sp>
    <dsp:sp modelId="{CDE4E7EC-DA28-4709-8BBD-67C20277E70C}">
      <dsp:nvSpPr>
        <dsp:cNvPr id="0" name=""/>
        <dsp:cNvSpPr/>
      </dsp:nvSpPr>
      <dsp:spPr>
        <a:xfrm>
          <a:off x="457199" y="1422399"/>
          <a:ext cx="5181600" cy="12192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100" b="1" kern="1200" dirty="0"/>
            <a:t>Aparición de sonido /r/ y /</a:t>
          </a:r>
          <a:r>
            <a:rPr lang="es-CL" sz="2100" b="1" kern="1200" dirty="0" err="1"/>
            <a:t>rr</a:t>
          </a:r>
          <a:r>
            <a:rPr lang="es-CL" sz="2100" b="1" kern="1200" dirty="0"/>
            <a:t>/. Consolidación de todos los sonidos del habla.</a:t>
          </a:r>
        </a:p>
      </dsp:txBody>
      <dsp:txXfrm>
        <a:off x="492908" y="1458108"/>
        <a:ext cx="3860502" cy="1147782"/>
      </dsp:txXfrm>
    </dsp:sp>
    <dsp:sp modelId="{F202FF7A-C5AB-4A74-8E05-A2246876AD09}">
      <dsp:nvSpPr>
        <dsp:cNvPr id="0" name=""/>
        <dsp:cNvSpPr/>
      </dsp:nvSpPr>
      <dsp:spPr>
        <a:xfrm>
          <a:off x="914399" y="2844799"/>
          <a:ext cx="5181600" cy="12192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100" b="1" kern="1200" dirty="0"/>
            <a:t>Se niega a repetir por miedo al fracaso.</a:t>
          </a:r>
        </a:p>
      </dsp:txBody>
      <dsp:txXfrm>
        <a:off x="950108" y="2880508"/>
        <a:ext cx="3860502" cy="1147782"/>
      </dsp:txXfrm>
    </dsp:sp>
    <dsp:sp modelId="{5CBDCA87-15C0-406C-8851-E1355E238FBF}">
      <dsp:nvSpPr>
        <dsp:cNvPr id="0" name=""/>
        <dsp:cNvSpPr/>
      </dsp:nvSpPr>
      <dsp:spPr>
        <a:xfrm>
          <a:off x="4389120" y="924560"/>
          <a:ext cx="792480" cy="792480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3600" kern="1200"/>
        </a:p>
      </dsp:txBody>
      <dsp:txXfrm>
        <a:off x="4567428" y="924560"/>
        <a:ext cx="435864" cy="596341"/>
      </dsp:txXfrm>
    </dsp:sp>
    <dsp:sp modelId="{CC61AB2E-3D0F-44B2-BA76-D834C0C2219E}">
      <dsp:nvSpPr>
        <dsp:cNvPr id="0" name=""/>
        <dsp:cNvSpPr/>
      </dsp:nvSpPr>
      <dsp:spPr>
        <a:xfrm>
          <a:off x="4846320" y="2338832"/>
          <a:ext cx="792480" cy="792480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3600" kern="1200"/>
        </a:p>
      </dsp:txBody>
      <dsp:txXfrm>
        <a:off x="5024628" y="2338832"/>
        <a:ext cx="435864" cy="59634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FD5FC5-4A1C-47C8-B2AB-E77031407EE4}">
      <dsp:nvSpPr>
        <dsp:cNvPr id="0" name=""/>
        <dsp:cNvSpPr/>
      </dsp:nvSpPr>
      <dsp:spPr>
        <a:xfrm>
          <a:off x="0" y="520541"/>
          <a:ext cx="6711950" cy="57563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400" b="1" kern="1200" dirty="0"/>
            <a:t>8-9 meses: no balbucea.</a:t>
          </a:r>
          <a:endParaRPr lang="es-CL" sz="2400" kern="1200" dirty="0"/>
        </a:p>
      </dsp:txBody>
      <dsp:txXfrm>
        <a:off x="28100" y="548641"/>
        <a:ext cx="6655750" cy="519439"/>
      </dsp:txXfrm>
    </dsp:sp>
    <dsp:sp modelId="{6B92A560-61FB-47A3-B615-D0AA2B64B28E}">
      <dsp:nvSpPr>
        <dsp:cNvPr id="0" name=""/>
        <dsp:cNvSpPr/>
      </dsp:nvSpPr>
      <dsp:spPr>
        <a:xfrm>
          <a:off x="0" y="1165301"/>
          <a:ext cx="6711950" cy="57563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400" b="1" kern="1200" dirty="0"/>
            <a:t>10-12 meses: no silabea</a:t>
          </a:r>
          <a:endParaRPr lang="es-CL" sz="2400" kern="1200" dirty="0"/>
        </a:p>
      </dsp:txBody>
      <dsp:txXfrm>
        <a:off x="28100" y="1193401"/>
        <a:ext cx="6655750" cy="519439"/>
      </dsp:txXfrm>
    </dsp:sp>
    <dsp:sp modelId="{E54DCF8C-1723-4499-B08B-B5198C350049}">
      <dsp:nvSpPr>
        <dsp:cNvPr id="0" name=""/>
        <dsp:cNvSpPr/>
      </dsp:nvSpPr>
      <dsp:spPr>
        <a:xfrm>
          <a:off x="0" y="1810061"/>
          <a:ext cx="6711950" cy="57563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400" b="1" kern="1200" dirty="0"/>
            <a:t>18 meses: ausencia primera palabra.</a:t>
          </a:r>
          <a:endParaRPr lang="es-CL" sz="2400" kern="1200" dirty="0"/>
        </a:p>
      </dsp:txBody>
      <dsp:txXfrm>
        <a:off x="28100" y="1838161"/>
        <a:ext cx="6655750" cy="519439"/>
      </dsp:txXfrm>
    </dsp:sp>
    <dsp:sp modelId="{2B9C677B-2590-44FF-93AB-86E8B6DC223D}">
      <dsp:nvSpPr>
        <dsp:cNvPr id="0" name=""/>
        <dsp:cNvSpPr/>
      </dsp:nvSpPr>
      <dsp:spPr>
        <a:xfrm>
          <a:off x="0" y="2454821"/>
          <a:ext cx="6711950" cy="57563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400" b="1" kern="1200" dirty="0"/>
            <a:t>30 meses: no construye frases (2 palabras).</a:t>
          </a:r>
          <a:endParaRPr lang="es-CL" sz="2400" kern="1200" dirty="0"/>
        </a:p>
      </dsp:txBody>
      <dsp:txXfrm>
        <a:off x="28100" y="2482921"/>
        <a:ext cx="6655750" cy="519439"/>
      </dsp:txXfrm>
    </dsp:sp>
    <dsp:sp modelId="{166EAB66-A588-4DE7-80FB-F582D66459FF}">
      <dsp:nvSpPr>
        <dsp:cNvPr id="0" name=""/>
        <dsp:cNvSpPr/>
      </dsp:nvSpPr>
      <dsp:spPr>
        <a:xfrm>
          <a:off x="0" y="3099581"/>
          <a:ext cx="6711950" cy="57563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400" b="1" kern="1200" dirty="0"/>
            <a:t> 3,5 años: no comprende lo que se le dice</a:t>
          </a:r>
          <a:endParaRPr lang="es-CL" sz="2400" kern="1200" dirty="0"/>
        </a:p>
      </dsp:txBody>
      <dsp:txXfrm>
        <a:off x="28100" y="3127681"/>
        <a:ext cx="6655750" cy="51943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C323B9-14D4-400B-BCAD-C122892EA78A}">
      <dsp:nvSpPr>
        <dsp:cNvPr id="0" name=""/>
        <dsp:cNvSpPr/>
      </dsp:nvSpPr>
      <dsp:spPr>
        <a:xfrm>
          <a:off x="481" y="755818"/>
          <a:ext cx="2684124" cy="26841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300" kern="1200" dirty="0"/>
            <a:t>Dificultades del lenguaje primeros años de vida</a:t>
          </a:r>
        </a:p>
      </dsp:txBody>
      <dsp:txXfrm>
        <a:off x="393562" y="1148899"/>
        <a:ext cx="1897962" cy="1897962"/>
      </dsp:txXfrm>
    </dsp:sp>
    <dsp:sp modelId="{C70A07D9-1CB1-4BFC-B955-D04466A72B85}">
      <dsp:nvSpPr>
        <dsp:cNvPr id="0" name=""/>
        <dsp:cNvSpPr/>
      </dsp:nvSpPr>
      <dsp:spPr>
        <a:xfrm>
          <a:off x="2546896" y="800296"/>
          <a:ext cx="1668849" cy="905892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1800" kern="1200"/>
        </a:p>
      </dsp:txBody>
      <dsp:txXfrm>
        <a:off x="2546896" y="981474"/>
        <a:ext cx="1397081" cy="543536"/>
      </dsp:txXfrm>
    </dsp:sp>
    <dsp:sp modelId="{FE19F533-A298-4535-A8F1-E7010FA44D07}">
      <dsp:nvSpPr>
        <dsp:cNvPr id="0" name=""/>
        <dsp:cNvSpPr/>
      </dsp:nvSpPr>
      <dsp:spPr>
        <a:xfrm>
          <a:off x="4027343" y="755818"/>
          <a:ext cx="2684124" cy="26841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300" kern="1200" dirty="0"/>
            <a:t>Predictor de fracaso escolar</a:t>
          </a:r>
        </a:p>
      </dsp:txBody>
      <dsp:txXfrm>
        <a:off x="4420424" y="1148899"/>
        <a:ext cx="1897962" cy="1897962"/>
      </dsp:txXfrm>
    </dsp:sp>
    <dsp:sp modelId="{E88FFF71-56AB-48F1-BBC4-217CF6AB5EDA}">
      <dsp:nvSpPr>
        <dsp:cNvPr id="0" name=""/>
        <dsp:cNvSpPr/>
      </dsp:nvSpPr>
      <dsp:spPr>
        <a:xfrm rot="10800000">
          <a:off x="2530097" y="2600500"/>
          <a:ext cx="1668849" cy="905892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1800" kern="1200"/>
        </a:p>
      </dsp:txBody>
      <dsp:txXfrm rot="10800000">
        <a:off x="2801865" y="2781678"/>
        <a:ext cx="1397081" cy="54353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DE5F53-392D-48D4-8F61-95662F2D9D8E}">
      <dsp:nvSpPr>
        <dsp:cNvPr id="0" name=""/>
        <dsp:cNvSpPr/>
      </dsp:nvSpPr>
      <dsp:spPr>
        <a:xfrm rot="10800000">
          <a:off x="1654997" y="831"/>
          <a:ext cx="5461268" cy="1117660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2857" tIns="83820" rIns="156464" bIns="8382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200" kern="1200" dirty="0"/>
            <a:t>Cognici</a:t>
          </a:r>
          <a:r>
            <a:rPr lang="es-ES" sz="2200" kern="1200" dirty="0" err="1"/>
            <a:t>ón</a:t>
          </a:r>
          <a:r>
            <a:rPr lang="es-ES" sz="2200" kern="1200" dirty="0"/>
            <a:t>/ desarrollo motor, desarrollo</a:t>
          </a:r>
          <a:r>
            <a:rPr lang="es-ES" sz="2200" kern="1200" baseline="0" dirty="0"/>
            <a:t> del </a:t>
          </a:r>
          <a:r>
            <a:rPr lang="es-ES" sz="2200" kern="1200" dirty="0"/>
            <a:t>sistema nervioso,</a:t>
          </a:r>
          <a:r>
            <a:rPr lang="es-ES" sz="2200" kern="1200" baseline="0" dirty="0"/>
            <a:t> etc.</a:t>
          </a:r>
          <a:endParaRPr lang="es-CL" sz="2200" kern="1200" dirty="0"/>
        </a:p>
      </dsp:txBody>
      <dsp:txXfrm rot="10800000">
        <a:off x="1934412" y="831"/>
        <a:ext cx="5181853" cy="1117660"/>
      </dsp:txXfrm>
    </dsp:sp>
    <dsp:sp modelId="{248BA731-085F-492B-BC2A-7D0300990E23}">
      <dsp:nvSpPr>
        <dsp:cNvPr id="0" name=""/>
        <dsp:cNvSpPr/>
      </dsp:nvSpPr>
      <dsp:spPr>
        <a:xfrm>
          <a:off x="1096167" y="831"/>
          <a:ext cx="1117660" cy="111766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8575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65394E7-6BB4-4603-9A72-36CF1D99C8D9}">
      <dsp:nvSpPr>
        <dsp:cNvPr id="0" name=""/>
        <dsp:cNvSpPr/>
      </dsp:nvSpPr>
      <dsp:spPr>
        <a:xfrm rot="10800000">
          <a:off x="1654997" y="1452123"/>
          <a:ext cx="5461268" cy="1117660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2857" tIns="83820" rIns="156464" bIns="8382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200" kern="1200" dirty="0"/>
            <a:t>Afectividad, Emociones y v</a:t>
          </a:r>
          <a:r>
            <a:rPr lang="es-ES" sz="2200" kern="1200" dirty="0" err="1"/>
            <a:t>ínculos</a:t>
          </a:r>
          <a:r>
            <a:rPr lang="es-CL" sz="2200" kern="1200" dirty="0"/>
            <a:t> de apego</a:t>
          </a:r>
        </a:p>
      </dsp:txBody>
      <dsp:txXfrm rot="10800000">
        <a:off x="1934412" y="1452123"/>
        <a:ext cx="5181853" cy="1117660"/>
      </dsp:txXfrm>
    </dsp:sp>
    <dsp:sp modelId="{D3461598-290D-46CE-8E14-CD86B5165BB7}">
      <dsp:nvSpPr>
        <dsp:cNvPr id="0" name=""/>
        <dsp:cNvSpPr/>
      </dsp:nvSpPr>
      <dsp:spPr>
        <a:xfrm>
          <a:off x="1096167" y="1452123"/>
          <a:ext cx="1117660" cy="1117660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8575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870774B-448B-47C4-89B6-D9876EA95D04}">
      <dsp:nvSpPr>
        <dsp:cNvPr id="0" name=""/>
        <dsp:cNvSpPr/>
      </dsp:nvSpPr>
      <dsp:spPr>
        <a:xfrm rot="10800000">
          <a:off x="1654997" y="2903414"/>
          <a:ext cx="5461268" cy="1117660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2857" tIns="83820" rIns="156464" bIns="8382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200" kern="1200" dirty="0"/>
            <a:t>Estimulación e interacci</a:t>
          </a:r>
          <a:r>
            <a:rPr lang="es-ES" sz="2200" kern="1200" dirty="0" err="1"/>
            <a:t>ón</a:t>
          </a:r>
          <a:r>
            <a:rPr lang="es-ES" sz="2200" kern="1200" dirty="0"/>
            <a:t> con nuestros</a:t>
          </a:r>
          <a:r>
            <a:rPr lang="es-ES" sz="2200" kern="1200" baseline="0" dirty="0"/>
            <a:t> hijos</a:t>
          </a:r>
          <a:r>
            <a:rPr lang="es-CL" sz="2200" kern="1200" dirty="0"/>
            <a:t> </a:t>
          </a:r>
        </a:p>
      </dsp:txBody>
      <dsp:txXfrm rot="10800000">
        <a:off x="1934412" y="2903414"/>
        <a:ext cx="5181853" cy="1117660"/>
      </dsp:txXfrm>
    </dsp:sp>
    <dsp:sp modelId="{0B08188B-FCF9-48EA-83BE-299EE51B049A}">
      <dsp:nvSpPr>
        <dsp:cNvPr id="0" name=""/>
        <dsp:cNvSpPr/>
      </dsp:nvSpPr>
      <dsp:spPr>
        <a:xfrm>
          <a:off x="1096167" y="2903414"/>
          <a:ext cx="1117660" cy="1117660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8575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6EAACB-FCCA-4CED-8496-43E0642C95CF}">
      <dsp:nvSpPr>
        <dsp:cNvPr id="0" name=""/>
        <dsp:cNvSpPr/>
      </dsp:nvSpPr>
      <dsp:spPr>
        <a:xfrm>
          <a:off x="0" y="831400"/>
          <a:ext cx="6711950" cy="383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kern="1200" dirty="0"/>
            <a:t>Nunca comparar desarrollo con otros niños</a:t>
          </a:r>
        </a:p>
      </dsp:txBody>
      <dsp:txXfrm>
        <a:off x="18734" y="850134"/>
        <a:ext cx="6674482" cy="346292"/>
      </dsp:txXfrm>
    </dsp:sp>
    <dsp:sp modelId="{FCBBBBD7-2CB0-443E-ACC7-BD6C7AB50849}">
      <dsp:nvSpPr>
        <dsp:cNvPr id="0" name=""/>
        <dsp:cNvSpPr/>
      </dsp:nvSpPr>
      <dsp:spPr>
        <a:xfrm>
          <a:off x="0" y="1261241"/>
          <a:ext cx="6711950" cy="383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kern="1200" dirty="0"/>
            <a:t>Nunca limitar a nuestros hijos, todos tenemos distintos potenciales.</a:t>
          </a:r>
        </a:p>
      </dsp:txBody>
      <dsp:txXfrm>
        <a:off x="18734" y="1279975"/>
        <a:ext cx="6674482" cy="346292"/>
      </dsp:txXfrm>
    </dsp:sp>
    <dsp:sp modelId="{39E4CAE3-0270-42FC-9762-6475E507669B}">
      <dsp:nvSpPr>
        <dsp:cNvPr id="0" name=""/>
        <dsp:cNvSpPr/>
      </dsp:nvSpPr>
      <dsp:spPr>
        <a:xfrm>
          <a:off x="0" y="1691081"/>
          <a:ext cx="6711950" cy="383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kern="1200" dirty="0"/>
            <a:t>Basarnos en los intereses del menor.</a:t>
          </a:r>
        </a:p>
      </dsp:txBody>
      <dsp:txXfrm>
        <a:off x="18734" y="1709815"/>
        <a:ext cx="6674482" cy="346292"/>
      </dsp:txXfrm>
    </dsp:sp>
    <dsp:sp modelId="{9D5C9C9D-972C-42BA-8E0F-CFDD5D43B71C}">
      <dsp:nvSpPr>
        <dsp:cNvPr id="0" name=""/>
        <dsp:cNvSpPr/>
      </dsp:nvSpPr>
      <dsp:spPr>
        <a:xfrm>
          <a:off x="0" y="2120921"/>
          <a:ext cx="6711950" cy="383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kern="1200" dirty="0"/>
            <a:t>Evitar correcciones con empleo de lenguaje negativo. </a:t>
          </a:r>
        </a:p>
      </dsp:txBody>
      <dsp:txXfrm>
        <a:off x="18734" y="2139655"/>
        <a:ext cx="6674482" cy="346292"/>
      </dsp:txXfrm>
    </dsp:sp>
    <dsp:sp modelId="{506BC66F-EBAA-4691-A355-53C8F8646548}">
      <dsp:nvSpPr>
        <dsp:cNvPr id="0" name=""/>
        <dsp:cNvSpPr/>
      </dsp:nvSpPr>
      <dsp:spPr>
        <a:xfrm>
          <a:off x="0" y="2550761"/>
          <a:ext cx="6711950" cy="383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kern="1200" dirty="0"/>
            <a:t>Reforzar conductas positivas</a:t>
          </a:r>
        </a:p>
      </dsp:txBody>
      <dsp:txXfrm>
        <a:off x="18734" y="2569495"/>
        <a:ext cx="6674482" cy="346292"/>
      </dsp:txXfrm>
    </dsp:sp>
    <dsp:sp modelId="{B39AB75F-BA5D-4363-A795-B2DA71F504E4}">
      <dsp:nvSpPr>
        <dsp:cNvPr id="0" name=""/>
        <dsp:cNvSpPr/>
      </dsp:nvSpPr>
      <dsp:spPr>
        <a:xfrm>
          <a:off x="0" y="2980601"/>
          <a:ext cx="6711950" cy="383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kern="1200" dirty="0"/>
            <a:t>Extinguir conductas desfavorables</a:t>
          </a:r>
        </a:p>
      </dsp:txBody>
      <dsp:txXfrm>
        <a:off x="18734" y="2999335"/>
        <a:ext cx="6674482" cy="34629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CEB303-1C48-CA40-B590-9C435637EDBF}">
      <dsp:nvSpPr>
        <dsp:cNvPr id="0" name=""/>
        <dsp:cNvSpPr/>
      </dsp:nvSpPr>
      <dsp:spPr>
        <a:xfrm>
          <a:off x="3031139" y="1071119"/>
          <a:ext cx="3773218" cy="3969440"/>
        </a:xfrm>
        <a:prstGeom prst="round2DiagRect">
          <a:avLst>
            <a:gd name="adj1" fmla="val 0"/>
            <a:gd name="adj2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801EA36-3E42-9B44-BF60-65742FECED17}">
      <dsp:nvSpPr>
        <dsp:cNvPr id="0" name=""/>
        <dsp:cNvSpPr/>
      </dsp:nvSpPr>
      <dsp:spPr>
        <a:xfrm>
          <a:off x="3312380" y="1224147"/>
          <a:ext cx="3269788" cy="336810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kern="1200" dirty="0">
              <a:solidFill>
                <a:schemeClr val="bg1"/>
              </a:solidFill>
            </a:rPr>
            <a:t>Modelado y expansión: se refiere a agregar elementos a las frases que dicen nuestro niños.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b="1" kern="1200" dirty="0">
              <a:solidFill>
                <a:schemeClr val="bg1"/>
              </a:solidFill>
            </a:rPr>
            <a:t>Ejemplo de expansi</a:t>
          </a:r>
          <a:r>
            <a:rPr lang="es-ES" sz="1800" b="1" kern="1200" dirty="0" err="1">
              <a:solidFill>
                <a:schemeClr val="bg1"/>
              </a:solidFill>
            </a:rPr>
            <a:t>ón</a:t>
          </a:r>
          <a:r>
            <a:rPr lang="es-CL" sz="1800" b="1" kern="1200" dirty="0">
              <a:solidFill>
                <a:schemeClr val="bg1"/>
              </a:solidFill>
            </a:rPr>
            <a:t>: </a:t>
          </a:r>
          <a:r>
            <a:rPr lang="es-CL" sz="1800" kern="1200" dirty="0">
              <a:solidFill>
                <a:schemeClr val="bg1"/>
              </a:solidFill>
            </a:rPr>
            <a:t>niño dice "auto ahi", el adulto dice "el auto va por la calle".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b="1" kern="1200" dirty="0">
              <a:solidFill>
                <a:schemeClr val="bg1"/>
              </a:solidFill>
            </a:rPr>
            <a:t>Ejemplo de modelado: </a:t>
          </a:r>
          <a:r>
            <a:rPr lang="es-CL" sz="1800" kern="1200" dirty="0">
              <a:solidFill>
                <a:schemeClr val="bg1"/>
              </a:solidFill>
            </a:rPr>
            <a:t>el niño dice "posa" por mariposa. El adulto le da </a:t>
          </a:r>
          <a:r>
            <a:rPr lang="es-ES" sz="1800" kern="1200" dirty="0">
              <a:solidFill>
                <a:schemeClr val="bg1"/>
              </a:solidFill>
            </a:rPr>
            <a:t>énfasis a las silabas que omite el niño; MA-RI-</a:t>
          </a:r>
          <a:r>
            <a:rPr lang="es-ES" sz="1800" kern="1200" dirty="0" err="1">
              <a:solidFill>
                <a:schemeClr val="bg1"/>
              </a:solidFill>
            </a:rPr>
            <a:t>po</a:t>
          </a:r>
          <a:r>
            <a:rPr lang="es-ES" sz="1800" kern="1200" dirty="0">
              <a:solidFill>
                <a:schemeClr val="bg1"/>
              </a:solidFill>
            </a:rPr>
            <a:t>-</a:t>
          </a:r>
          <a:r>
            <a:rPr lang="es-ES" sz="1800" kern="1200" dirty="0" err="1">
              <a:solidFill>
                <a:schemeClr val="bg1"/>
              </a:solidFill>
            </a:rPr>
            <a:t>sa</a:t>
          </a:r>
          <a:endParaRPr lang="es-CL" sz="1800" kern="1200" dirty="0">
            <a:solidFill>
              <a:schemeClr val="bg1"/>
            </a:solidFill>
          </a:endParaRPr>
        </a:p>
      </dsp:txBody>
      <dsp:txXfrm>
        <a:off x="3312380" y="1224147"/>
        <a:ext cx="3269788" cy="3368102"/>
      </dsp:txXfrm>
    </dsp:sp>
    <dsp:sp modelId="{000F2A49-44FA-EC40-871E-C31F01EC03D7}">
      <dsp:nvSpPr>
        <dsp:cNvPr id="0" name=""/>
        <dsp:cNvSpPr/>
      </dsp:nvSpPr>
      <dsp:spPr>
        <a:xfrm rot="16200000">
          <a:off x="189669" y="1610420"/>
          <a:ext cx="4391839" cy="1170998"/>
        </a:xfrm>
        <a:prstGeom prst="rightArrow">
          <a:avLst>
            <a:gd name="adj1" fmla="val 49830"/>
            <a:gd name="adj2" fmla="val 6066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2800" kern="1200" dirty="0"/>
        </a:p>
      </dsp:txBody>
      <dsp:txXfrm>
        <a:off x="366647" y="2081143"/>
        <a:ext cx="4037883" cy="5835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9/3/layout/OpposingIdeas">
  <dgm:title val=""/>
  <dgm:desc val=""/>
  <dgm:catLst>
    <dgm:cat type="relationship" pri="34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clrData>
  <dgm:layoutNode name="Name0">
    <dgm:varLst>
      <dgm:chMax val="2"/>
      <dgm:dir/>
      <dgm:animOne val="branch"/>
      <dgm:animLvl val="lvl"/>
      <dgm:resizeHandles val="exact"/>
    </dgm:varLst>
    <dgm:choose name="Name1">
      <dgm:if name="Name2" axis="ch" ptType="node" func="cnt" op="lte" val="1">
        <dgm:alg type="composite">
          <dgm:param type="ar" val="0.9928"/>
        </dgm:alg>
      </dgm:if>
      <dgm:else name="Name3">
        <dgm:alg type="composite">
          <dgm:param type="ar" val="1.6364"/>
        </dgm:alg>
      </dgm:else>
    </dgm:choose>
    <dgm:shape xmlns:r="http://schemas.openxmlformats.org/officeDocument/2006/relationships" r:blip="">
      <dgm:adjLst/>
    </dgm:shape>
    <dgm:choose name="Name4">
      <dgm:if name="Name5" func="var" arg="dir" op="equ" val="norm">
        <dgm:choose name="Name6">
          <dgm:if name="Name7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2963"/>
              <dgm:constr type="t" for="ch" forName="ChildText1" refType="h" fact="0.2722"/>
              <dgm:constr type="w" for="ch" forName="ChildText1" refType="w" fact="0.6534"/>
              <dgm:constr type="h" for="ch" forName="ChildText1" refType="h" fact="0.6682"/>
              <dgm:constr type="l" for="ch" forName="Background" refType="w" fact="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l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l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8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l" for="ch" forName="ChildText2" refType="w" fact="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l" for="ch" forName="Background" refType="w" fact="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l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l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l" for="ch" forName="ParentText2" refType="w" fact="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l" for="ch" forName="ParentShape2" refType="w" fact="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l" for="ch" forName="Divider" refType="w" fact="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if>
      <dgm:else name="Name9">
        <dgm:choose name="Name10">
          <dgm:if name="Name11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2455"/>
              <dgm:constr type="t" for="ch" forName="ChildText1" refType="h" fact="0.2651"/>
              <dgm:constr type="w" for="ch" forName="ChildText1" refType="w" fact="0.5351"/>
              <dgm:constr type="h" for="ch" forName="ChildText1" refType="h" fact="0.56"/>
              <dgm:constr type="r" for="ch" forName="Background" refType="w" fact="-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r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r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12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r" for="ch" forName="ChildText2" refType="w" fact="-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r" for="ch" forName="Background" refType="w" fact="-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r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r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r" for="ch" forName="ParentText2" refType="w" fact="-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r" for="ch" forName="ParentShape2" refType="w" fact="-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r" for="ch" forName="Divider" refType="w" fact="-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else>
    </dgm:choose>
    <dgm:choose name="Name13">
      <dgm:if name="Name14" axis="ch" ptType="node" func="cnt" op="gte" val="1">
        <dgm:layoutNode name="Background" styleLbl="node1">
          <dgm:alg type="sp"/>
          <dgm:choose name="Name15">
            <dgm:if name="Name16" func="var" arg="dir" op="equ" val="norm">
              <dgm:shape xmlns:r="http://schemas.openxmlformats.org/officeDocument/2006/relationships" type="round2DiagRect" r:blip="">
                <dgm:adjLst>
                  <dgm:adj idx="1" val="0"/>
                  <dgm:adj idx="2" val="0.1667"/>
                </dgm:adjLst>
              </dgm:shape>
            </dgm:if>
            <dgm:else name="Name17">
              <dgm:shape xmlns:r="http://schemas.openxmlformats.org/officeDocument/2006/relationships" type="round2DiagRect" r:blip="">
                <dgm:adjLst>
                  <dgm:adj idx="1" val="0.1667"/>
                  <dgm:adj idx="2" val="0"/>
                </dgm:adjLst>
              </dgm:shape>
            </dgm:else>
          </dgm:choose>
          <dgm:presOf/>
        </dgm:layoutNode>
        <dgm:choose name="Name18">
          <dgm:if name="Name19" axis="ch" ptType="node" func="cnt" op="gte" val="2">
            <dgm:layoutNode name="Divider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</dgm:if>
          <dgm:else name="Name20"/>
        </dgm:choose>
        <dgm:layoutNode name="ChildText1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hideGeom="1">
            <dgm:adjLst/>
          </dgm:shape>
          <dgm:presOf axis="ch des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21">
          <dgm:if name="Name22" axis="ch" ptType="node" func="cnt" op="gte" val="2">
            <dgm:layoutNode name="ChildText2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ch des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23"/>
        </dgm:choose>
        <dgm:layoutNode name="ParentText1" styleLbl="revTx">
          <dgm:varLst>
            <dgm:chMax val="1"/>
            <dgm:chPref val="1"/>
          </dgm:varLst>
          <dgm:choose name="Name24">
            <dgm:if name="Name25" func="var" arg="dir" op="equ" val="norm">
              <dgm:alg type="tx">
                <dgm:param type="parTxLTRAlign" val="r"/>
                <dgm:param type="shpTxLTRAlignCh" val="r"/>
                <dgm:param type="txAnchorVertCh" val="mid"/>
                <dgm:param type="autoTxRot" val="grav"/>
              </dgm:alg>
            </dgm:if>
            <dgm:else name="Name26">
              <dgm:alg type="tx">
                <dgm:param type="parTxLTRAlign" val="l"/>
                <dgm:param type="shpTxLTRAlignCh" val="r"/>
                <dgm:param type="txAnchorVertCh" val="mid"/>
                <dgm:param type="autoTxRot" val="grav"/>
              </dgm:alg>
            </dgm:else>
          </dgm:choose>
          <dgm:choose name="Name27">
            <dgm:if name="Name28" func="var" arg="dir" op="equ" val="norm">
              <dgm:shape xmlns:r="http://schemas.openxmlformats.org/officeDocument/2006/relationships" rot="-90" type="rightArrow" r:blip="" hideGeom="1">
                <dgm:adjLst>
                  <dgm:adj idx="1" val="0.4983"/>
                  <dgm:adj idx="2" val="0.6066"/>
                </dgm:adjLst>
              </dgm:shape>
            </dgm:if>
            <dgm:else name="Name29">
              <dgm:shape xmlns:r="http://schemas.openxmlformats.org/officeDocument/2006/relationships" rot="90" type="leftArrow" r:blip="" hideGeom="1">
                <dgm:adjLst>
                  <dgm:adj idx="1" val="0.4983"/>
                  <dgm:adj idx="2" val="0.6066"/>
                </dgm:adjLst>
              </dgm:shape>
            </dgm:else>
          </dgm:choose>
          <dgm:presOf axis="ch 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ParentShape1" styleLbl="alignImgPlace1">
          <dgm:varLst/>
          <dgm:alg type="sp"/>
          <dgm:presOf axis="ch self" ptType="node node" st="1 1" cnt="1 0"/>
          <dgm:choose name="Name30">
            <dgm:if name="Name31" func="var" arg="dir" op="equ" val="norm">
              <dgm:shape xmlns:r="http://schemas.openxmlformats.org/officeDocument/2006/relationships" rot="-90" type="rightArrow" r:blip="">
                <dgm:adjLst>
                  <dgm:adj idx="1" val="0.4983"/>
                  <dgm:adj idx="2" val="0.6066"/>
                </dgm:adjLst>
              </dgm:shape>
            </dgm:if>
            <dgm:else name="Name32">
              <dgm:shape xmlns:r="http://schemas.openxmlformats.org/officeDocument/2006/relationships" rot="90" type="leftArrow" r:blip="">
                <dgm:adjLst>
                  <dgm:adj idx="1" val="0.4983"/>
                  <dgm:adj idx="2" val="0.6066"/>
                </dgm:adjLst>
              </dgm:shape>
            </dgm:else>
          </dgm:choose>
        </dgm:layoutNode>
        <dgm:choose name="Name33">
          <dgm:if name="Name34" axis="ch" ptType="node" func="cnt" op="gte" val="2">
            <dgm:layoutNode name="ParentText2" styleLbl="revTx">
              <dgm:varLst>
                <dgm:chMax val="1"/>
                <dgm:chPref val="1"/>
              </dgm:varLst>
              <dgm:choose name="Name35">
                <dgm:if name="Name36" func="var" arg="dir" op="equ" val="norm">
                  <dgm:alg type="tx">
                    <dgm:param type="parTxLTRAlign" val="r"/>
                    <dgm:param type="shpTxLTRAlignCh" val="r"/>
                    <dgm:param type="txAnchorVertCh" val="mid"/>
                    <dgm:param type="autoTxRot" val="grav"/>
                  </dgm:alg>
                </dgm:if>
                <dgm:else name="Name37">
                  <dgm:alg type="tx">
                    <dgm:param type="parTxLTRAlign" val="l"/>
                    <dgm:param type="shpTxLTRAlignCh" val="r"/>
                    <dgm:param type="txAnchorVertCh" val="mid"/>
                    <dgm:param type="autoTxRot" val="grav"/>
                  </dgm:alg>
                </dgm:else>
              </dgm:choose>
              <dgm:choose name="Name38">
                <dgm:if name="Name39" func="var" arg="dir" op="equ" val="norm">
                  <dgm:shape xmlns:r="http://schemas.openxmlformats.org/officeDocument/2006/relationships" rot="90" type="rightArrow" r:blip="" hideGeom="1">
                    <dgm:adjLst>
                      <dgm:adj idx="1" val="0.4983"/>
                      <dgm:adj idx="2" val="0.6066"/>
                    </dgm:adjLst>
                  </dgm:shape>
                </dgm:if>
                <dgm:else name="Name40">
                  <dgm:shape xmlns:r="http://schemas.openxmlformats.org/officeDocument/2006/relationships" rot="-90" type="leftArrow" r:blip="" hideGeom="1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ParentShape2" styleLbl="alignImgPlace1">
              <dgm:varLst/>
              <dgm:alg type="sp"/>
              <dgm:choose name="Name41">
                <dgm:if name="Name42" func="var" arg="dir" op="equ" val="norm">
                  <dgm:shape xmlns:r="http://schemas.openxmlformats.org/officeDocument/2006/relationships" rot="90" type="rightArrow" r:blip="">
                    <dgm:adjLst>
                      <dgm:adj idx="1" val="0.4983"/>
                      <dgm:adj idx="2" val="0.6066"/>
                    </dgm:adjLst>
                  </dgm:shape>
                </dgm:if>
                <dgm:else name="Name43">
                  <dgm:shape xmlns:r="http://schemas.openxmlformats.org/officeDocument/2006/relationships" rot="-90" type="leftArrow" r:blip="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</dgm:layoutNode>
          </dgm:if>
          <dgm:else name="Name44"/>
        </dgm:choose>
      </dgm:if>
      <dgm:else name="Name4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37A55-E230-C342-9097-1AD37BF3E78C}" type="datetimeFigureOut">
              <a:rPr lang="es-ES_tradnl" smtClean="0"/>
              <a:t>29/03/2020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32137E-D552-B14C-9498-0D0DA5CA0318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05426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8CE5D5-E84A-6041-AC8E-C2AE9D8B6054}" type="slidenum">
              <a:rPr lang="es-ES_tradnl" smtClean="0"/>
              <a:t>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88940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05313-077D-4B8B-8972-E30E9EA10443}" type="datetimeFigureOut">
              <a:rPr lang="es-CL" smtClean="0"/>
              <a:pPr/>
              <a:t>29-03-2020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039B7-ED48-490D-B4B8-E0364BD39937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54198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05313-077D-4B8B-8972-E30E9EA10443}" type="datetimeFigureOut">
              <a:rPr lang="es-CL" smtClean="0"/>
              <a:pPr/>
              <a:t>29-03-2020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039B7-ED48-490D-B4B8-E0364BD39937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38745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05313-077D-4B8B-8972-E30E9EA10443}" type="datetimeFigureOut">
              <a:rPr lang="es-CL" smtClean="0"/>
              <a:pPr/>
              <a:t>29-03-2020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039B7-ED48-490D-B4B8-E0364BD39937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14505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05313-077D-4B8B-8972-E30E9EA10443}" type="datetimeFigureOut">
              <a:rPr lang="es-CL" smtClean="0"/>
              <a:pPr/>
              <a:t>29-03-2020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039B7-ED48-490D-B4B8-E0364BD39937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185152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05313-077D-4B8B-8972-E30E9EA10443}" type="datetimeFigureOut">
              <a:rPr lang="es-CL" smtClean="0"/>
              <a:pPr/>
              <a:t>29-03-2020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039B7-ED48-490D-B4B8-E0364BD39937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073596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05313-077D-4B8B-8972-E30E9EA10443}" type="datetimeFigureOut">
              <a:rPr lang="es-CL" smtClean="0"/>
              <a:pPr/>
              <a:t>29-03-2020</a:t>
            </a:fld>
            <a:endParaRPr lang="es-C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039B7-ED48-490D-B4B8-E0364BD39937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41154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05313-077D-4B8B-8972-E30E9EA10443}" type="datetimeFigureOut">
              <a:rPr lang="es-CL" smtClean="0"/>
              <a:pPr/>
              <a:t>29-03-2020</a:t>
            </a:fld>
            <a:endParaRPr lang="es-C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039B7-ED48-490D-B4B8-E0364BD39937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218009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05313-077D-4B8B-8972-E30E9EA10443}" type="datetimeFigureOut">
              <a:rPr lang="es-CL" smtClean="0"/>
              <a:pPr/>
              <a:t>29-03-2020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039B7-ED48-490D-B4B8-E0364BD39937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4366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05313-077D-4B8B-8972-E30E9EA10443}" type="datetimeFigureOut">
              <a:rPr lang="es-CL" smtClean="0"/>
              <a:pPr/>
              <a:t>29-03-2020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039B7-ED48-490D-B4B8-E0364BD39937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24847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05313-077D-4B8B-8972-E30E9EA10443}" type="datetimeFigureOut">
              <a:rPr lang="es-CL" smtClean="0"/>
              <a:pPr/>
              <a:t>29-03-2020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039B7-ED48-490D-B4B8-E0364BD39937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1128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05313-077D-4B8B-8972-E30E9EA10443}" type="datetimeFigureOut">
              <a:rPr lang="es-CL" smtClean="0"/>
              <a:pPr/>
              <a:t>29-03-2020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039B7-ED48-490D-B4B8-E0364BD39937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23077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05313-077D-4B8B-8972-E30E9EA10443}" type="datetimeFigureOut">
              <a:rPr lang="es-CL" smtClean="0"/>
              <a:pPr/>
              <a:t>29-03-2020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039B7-ED48-490D-B4B8-E0364BD39937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28263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05313-077D-4B8B-8972-E30E9EA10443}" type="datetimeFigureOut">
              <a:rPr lang="es-CL" smtClean="0"/>
              <a:pPr/>
              <a:t>29-03-2020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039B7-ED48-490D-B4B8-E0364BD39937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12545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05313-077D-4B8B-8972-E30E9EA10443}" type="datetimeFigureOut">
              <a:rPr lang="es-CL" smtClean="0"/>
              <a:pPr/>
              <a:t>29-03-2020</a:t>
            </a:fld>
            <a:endParaRPr lang="es-CL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039B7-ED48-490D-B4B8-E0364BD39937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09954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05313-077D-4B8B-8972-E30E9EA10443}" type="datetimeFigureOut">
              <a:rPr lang="es-CL" smtClean="0"/>
              <a:pPr/>
              <a:t>29-03-2020</a:t>
            </a:fld>
            <a:endParaRPr lang="es-CL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039B7-ED48-490D-B4B8-E0364BD39937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258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05313-077D-4B8B-8972-E30E9EA10443}" type="datetimeFigureOut">
              <a:rPr lang="es-CL" smtClean="0"/>
              <a:pPr/>
              <a:t>29-03-2020</a:t>
            </a:fld>
            <a:endParaRPr lang="es-CL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039B7-ED48-490D-B4B8-E0364BD39937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13497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05313-077D-4B8B-8972-E30E9EA10443}" type="datetimeFigureOut">
              <a:rPr lang="es-CL" smtClean="0"/>
              <a:pPr/>
              <a:t>29-03-2020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039B7-ED48-490D-B4B8-E0364BD39937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84031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5005313-077D-4B8B-8972-E30E9EA10443}" type="datetimeFigureOut">
              <a:rPr lang="es-CL" smtClean="0"/>
              <a:pPr/>
              <a:t>29-03-2020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A039B7-ED48-490D-B4B8-E0364BD39937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980813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marketing.editorialsentir.com/contenidosadicionales/Cuento_Rosa_contra_el_virus.pdf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259632" y="2420888"/>
            <a:ext cx="6620968" cy="1780430"/>
          </a:xfrm>
        </p:spPr>
        <p:txBody>
          <a:bodyPr>
            <a:noAutofit/>
          </a:bodyPr>
          <a:lstStyle/>
          <a:p>
            <a:pPr algn="r"/>
            <a:r>
              <a:rPr lang="es-CL" sz="3600" b="1" dirty="0"/>
              <a:t>TALLER DE ESTIMULACIÓN DEL LENGUAJE Y PREVENCIÓN DE MALOS HÁBITOS ORALES</a:t>
            </a:r>
          </a:p>
        </p:txBody>
      </p:sp>
      <p:pic>
        <p:nvPicPr>
          <p:cNvPr id="7" name="Imagen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4664"/>
            <a:ext cx="1440160" cy="1528588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779912" y="4504288"/>
            <a:ext cx="4100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dirty="0"/>
              <a:t>Departamento de Fonoaudiología</a:t>
            </a:r>
            <a:r>
              <a:rPr lang="es-ES" dirty="0"/>
              <a:t> 2020</a:t>
            </a:r>
            <a:endParaRPr lang="es-ES_tradnl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395536" y="1268760"/>
            <a:ext cx="6336704" cy="1328023"/>
          </a:xfrm>
          <a:prstGeom prst="wedgeRoundRectCallout">
            <a:avLst>
              <a:gd name="adj1" fmla="val 65767"/>
              <a:gd name="adj2" fmla="val 51212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sz="2400" b="1" dirty="0"/>
              <a:t>¿CUALES CON LOS SIGNOS DE ALERTA QUE NOS HACEN SOSPECHAR DE DIFICULTADES DEL LENGUAJE?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173793"/>
              </p:ext>
            </p:extLst>
          </p:nvPr>
        </p:nvGraphicFramePr>
        <p:xfrm>
          <a:off x="638829" y="2227450"/>
          <a:ext cx="6711950" cy="4195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899592" y="476672"/>
            <a:ext cx="66967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dirty="0"/>
              <a:t>Signos de alerta de un posible trastorno de lenguaje y/o </a:t>
            </a:r>
            <a:r>
              <a:rPr lang="es-ES_tradnl" sz="3600" b="1" dirty="0" err="1"/>
              <a:t>comunicaci</a:t>
            </a:r>
            <a:r>
              <a:rPr lang="es-ES" sz="3600" b="1" dirty="0" err="1"/>
              <a:t>ón</a:t>
            </a:r>
            <a:r>
              <a:rPr lang="es-ES_tradnl" sz="3600" b="1" dirty="0"/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395536" y="1268760"/>
            <a:ext cx="7272808" cy="1328023"/>
          </a:xfrm>
          <a:prstGeom prst="wedgeRoundRectCallout">
            <a:avLst>
              <a:gd name="adj1" fmla="val 65767"/>
              <a:gd name="adj2" fmla="val 51212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sz="2400" b="1" dirty="0"/>
              <a:t>¿POR  QUÉ CREEN QUE ES IMPORTANTE FOMENTAR EL DESARROLLO DEL LENGUAJE EN LOS NIÑOS?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483768" y="3717032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err="1"/>
              <a:t>Invitaci</a:t>
            </a:r>
            <a:r>
              <a:rPr lang="es-ES" dirty="0" err="1"/>
              <a:t>ón</a:t>
            </a:r>
            <a:r>
              <a:rPr lang="es-ES" dirty="0"/>
              <a:t> a </a:t>
            </a:r>
            <a:r>
              <a:rPr lang="es-ES_tradnl" dirty="0"/>
              <a:t>Reflexionar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4718906"/>
              </p:ext>
            </p:extLst>
          </p:nvPr>
        </p:nvGraphicFramePr>
        <p:xfrm>
          <a:off x="827088" y="2052638"/>
          <a:ext cx="6711950" cy="4195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539552" y="476672"/>
            <a:ext cx="56891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/>
              <a:t>El desarrollo de lenguaje es parte del desarrollo </a:t>
            </a:r>
            <a:r>
              <a:rPr lang="es-ES_tradnl" dirty="0" err="1"/>
              <a:t>cognitivio</a:t>
            </a:r>
            <a:r>
              <a:rPr lang="es-ES_tradnl" dirty="0"/>
              <a:t> del niño y la niña, una dificultad </a:t>
            </a:r>
            <a:r>
              <a:rPr lang="es-ES_tradnl" dirty="0" err="1"/>
              <a:t>podr</a:t>
            </a:r>
            <a:r>
              <a:rPr lang="es-ES" dirty="0" err="1"/>
              <a:t>ía</a:t>
            </a:r>
            <a:r>
              <a:rPr lang="es-ES" dirty="0"/>
              <a:t> ser señal de otros tipos de trastorno. Es importante detectar si el niño no está alcanzando lo esperado según su edad para intervenir de manera temprana y que no repercuta en áreas como la escolar.</a:t>
            </a:r>
            <a:endParaRPr lang="es-ES_tradnl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395536" y="1268760"/>
            <a:ext cx="5400600" cy="1328023"/>
          </a:xfrm>
          <a:prstGeom prst="wedgeRoundRectCallout">
            <a:avLst>
              <a:gd name="adj1" fmla="val 65767"/>
              <a:gd name="adj2" fmla="val 51212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sz="2400" b="1" dirty="0"/>
              <a:t>¿QUÉ ESTRATEGIAS PODEMOS UTILIZAR PARA ESTIMULAR EL LENGUAJE EN NUESTROS NIÑOS?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b="1" dirty="0"/>
              <a:t>Aspectos que influyen en el desarrollo del lenguaje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3515944"/>
              </p:ext>
            </p:extLst>
          </p:nvPr>
        </p:nvGraphicFramePr>
        <p:xfrm>
          <a:off x="484710" y="2348880"/>
          <a:ext cx="8212434" cy="40219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/>
              <a:t>Considerar al momento de escuchar el lenguaje del niño/a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827088" y="2052638"/>
          <a:ext cx="6711950" cy="4195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s-CL" b="1" dirty="0"/>
              <a:t>T</a:t>
            </a:r>
            <a:r>
              <a:rPr lang="es-ES" b="1" dirty="0" err="1"/>
              <a:t>écnicas</a:t>
            </a:r>
            <a:r>
              <a:rPr lang="es-ES" b="1" dirty="0"/>
              <a:t> para estimular el lenguaje oral</a:t>
            </a:r>
            <a:endParaRPr lang="es-CL" b="1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4760075"/>
              </p:ext>
            </p:extLst>
          </p:nvPr>
        </p:nvGraphicFramePr>
        <p:xfrm>
          <a:off x="539552" y="1484784"/>
          <a:ext cx="8604448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/>
              <a:t>Actividades sugeridas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5147843"/>
              </p:ext>
            </p:extLst>
          </p:nvPr>
        </p:nvGraphicFramePr>
        <p:xfrm>
          <a:off x="827088" y="2052638"/>
          <a:ext cx="6711950" cy="4195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/>
              <a:t>Actividades sugeridas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584064"/>
              </p:ext>
            </p:extLst>
          </p:nvPr>
        </p:nvGraphicFramePr>
        <p:xfrm>
          <a:off x="827088" y="2052638"/>
          <a:ext cx="6711950" cy="4195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06228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320" y="404664"/>
            <a:ext cx="3993591" cy="1447800"/>
          </a:xfrm>
        </p:spPr>
        <p:txBody>
          <a:bodyPr>
            <a:normAutofit/>
          </a:bodyPr>
          <a:lstStyle/>
          <a:p>
            <a:r>
              <a:rPr lang="es-ES_tradnl" sz="3000" b="1" dirty="0" err="1"/>
              <a:t>Presentaci</a:t>
            </a:r>
            <a:r>
              <a:rPr lang="es-ES" sz="3000" b="1" dirty="0" err="1"/>
              <a:t>ón</a:t>
            </a:r>
            <a:br>
              <a:rPr lang="es-ES" sz="3000" b="1" dirty="0"/>
            </a:br>
            <a:r>
              <a:rPr lang="es-ES_tradnl" sz="3000" b="1" dirty="0" err="1"/>
              <a:t>Fonoaudiolog</a:t>
            </a:r>
            <a:r>
              <a:rPr lang="es-ES" sz="3000" b="1" dirty="0" err="1"/>
              <a:t>ía</a:t>
            </a:r>
            <a:r>
              <a:rPr lang="es-ES" sz="3000" b="1" dirty="0"/>
              <a:t> </a:t>
            </a:r>
            <a:endParaRPr lang="es-ES_tradnl" sz="3000" b="1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2" y="2400300"/>
            <a:ext cx="5095550" cy="3112077"/>
          </a:xfrm>
        </p:spPr>
        <p:txBody>
          <a:bodyPr>
            <a:normAutofit/>
          </a:bodyPr>
          <a:lstStyle/>
          <a:p>
            <a:pPr marL="257175" indent="-257175">
              <a:buFont typeface="Wingdings" charset="2"/>
              <a:buChar char="§"/>
            </a:pPr>
            <a:r>
              <a:rPr lang="es-ES" sz="1500" dirty="0"/>
              <a:t>Las intervenciones son una vez a la semana</a:t>
            </a:r>
          </a:p>
          <a:p>
            <a:pPr marL="600075" lvl="1" indent="-257175">
              <a:buFont typeface="Wingdings" charset="2"/>
              <a:buChar char="§"/>
            </a:pPr>
            <a:r>
              <a:rPr lang="es-ES" sz="1350" dirty="0"/>
              <a:t>Día martes: podrá agendar reuniones</a:t>
            </a:r>
          </a:p>
          <a:p>
            <a:pPr marL="257175" indent="-257175">
              <a:buFont typeface="Wingdings" charset="2"/>
              <a:buChar char="§"/>
            </a:pPr>
            <a:r>
              <a:rPr lang="es-ES" sz="1500" dirty="0"/>
              <a:t>Este taller es para toda la comunidad educativa como estrategia de apoyo al trabajo en el hogar en tiempo de cuarentena.</a:t>
            </a:r>
          </a:p>
          <a:p>
            <a:pPr marL="257175" indent="-257175">
              <a:buFont typeface="Wingdings" charset="2"/>
              <a:buChar char="§"/>
            </a:pPr>
            <a:r>
              <a:rPr lang="es-ES" sz="1500" dirty="0"/>
              <a:t>El objetivo es que los padres aprendan cómo favorecer el desarrollo del lenguaje de estudiante, tenga o no algún trastorno de lenguaje. Por tanto es para todos los apoderados y cuidadores.</a:t>
            </a:r>
          </a:p>
          <a:p>
            <a:endParaRPr lang="es-ES" sz="1500" dirty="0"/>
          </a:p>
          <a:p>
            <a:endParaRPr lang="es-ES" sz="1500" dirty="0"/>
          </a:p>
          <a:p>
            <a:pPr marL="257175" indent="-257175">
              <a:buFont typeface="Wingdings" charset="2"/>
              <a:buChar char="§"/>
            </a:pPr>
            <a:endParaRPr lang="es-ES" sz="1500" dirty="0"/>
          </a:p>
          <a:p>
            <a:endParaRPr lang="es-ES" sz="1500" dirty="0"/>
          </a:p>
          <a:p>
            <a:pPr marL="257175" indent="-257175">
              <a:buFont typeface="Wingdings" charset="2"/>
              <a:buChar char="§"/>
            </a:pPr>
            <a:endParaRPr lang="es-ES" sz="1500" dirty="0"/>
          </a:p>
          <a:p>
            <a:pPr marL="257175" indent="-257175">
              <a:buFont typeface="Wingdings" charset="2"/>
              <a:buChar char="§"/>
            </a:pPr>
            <a:endParaRPr lang="es-ES_tradnl" sz="15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2204864"/>
            <a:ext cx="1205346" cy="20833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CuadroTexto 7"/>
          <p:cNvSpPr txBox="1"/>
          <p:nvPr/>
        </p:nvSpPr>
        <p:spPr>
          <a:xfrm>
            <a:off x="5868144" y="4797152"/>
            <a:ext cx="2852303" cy="1915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500" b="1" dirty="0"/>
              <a:t>Orienta Santibáñez Altamirano</a:t>
            </a:r>
            <a:endParaRPr lang="es-ES_tradnl" sz="1500" dirty="0"/>
          </a:p>
          <a:p>
            <a:pPr algn="ctr"/>
            <a:r>
              <a:rPr lang="es-ES_tradnl" sz="1200" b="1" dirty="0"/>
              <a:t>Fonoaudióloga</a:t>
            </a:r>
            <a:endParaRPr lang="es-ES_tradnl" sz="1050" b="1" dirty="0"/>
          </a:p>
          <a:p>
            <a:pPr algn="ctr"/>
            <a:r>
              <a:rPr lang="es-ES_tradnl" sz="1050" dirty="0"/>
              <a:t>DIP. Educación Inclusiva y Discapacidad PUC</a:t>
            </a:r>
          </a:p>
          <a:p>
            <a:pPr algn="ctr"/>
            <a:r>
              <a:rPr lang="es-ES_tradnl" sz="1050" dirty="0"/>
              <a:t>Máster en Gestión Educativa UE Madrid/UNAB</a:t>
            </a:r>
          </a:p>
          <a:p>
            <a:pPr algn="ctr"/>
            <a:r>
              <a:rPr lang="es-ES_tradnl" sz="1050" dirty="0"/>
              <a:t>Reg. SECREDUC 99094 / Reg. SIS 361501</a:t>
            </a:r>
          </a:p>
          <a:p>
            <a:pPr algn="ctr"/>
            <a:r>
              <a:rPr lang="es-ES_tradnl" sz="1050" dirty="0"/>
              <a:t>Correo: </a:t>
            </a:r>
            <a:r>
              <a:rPr lang="es-ES_tradnl" sz="1050" dirty="0" err="1"/>
              <a:t>orieta.santibanez@ugm.cl</a:t>
            </a:r>
            <a:endParaRPr lang="es-ES_tradnl" sz="1050" dirty="0"/>
          </a:p>
          <a:p>
            <a:endParaRPr lang="es-ES_tradnl" sz="1350" dirty="0"/>
          </a:p>
        </p:txBody>
      </p:sp>
    </p:spTree>
    <p:extLst>
      <p:ext uri="{BB962C8B-B14F-4D97-AF65-F5344CB8AC3E}">
        <p14:creationId xmlns:p14="http://schemas.microsoft.com/office/powerpoint/2010/main" val="4471609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/>
              <a:t>MATERIALES</a:t>
            </a:r>
          </a:p>
        </p:txBody>
      </p:sp>
      <p:pic>
        <p:nvPicPr>
          <p:cNvPr id="34818" name="Picture 2" descr="http://previews.123rf.com/images/tinnko/tinnko1204/tinnko120400006/13215264-Bloques-de-construcci-n-de-pl-stico-en-los-juguetes-de-los-ni-os-blancos-de-colores-Foto-de-archiv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2912324" cy="20162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4820" name="Picture 4" descr="http://www.nunet.com.mx/nunet/uploads/Sr_cara_de_papa_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1628800"/>
            <a:ext cx="2611437" cy="25202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4822" name="Picture 6" descr="http://www.clap-clap.cl/wp-content/uploads/2016/02/img_43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005064"/>
            <a:ext cx="2976331" cy="22322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4824" name="Picture 8" descr="https://imagenes.hogarymas.es/8341-thickbox_default/juego-tazas-de-cafe-ceramica-set-de-seis-lunares-12x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3140968"/>
            <a:ext cx="2088232" cy="20882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4826" name="AutoShape 10" descr="Resultado de imagen para pelo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34828" name="Picture 12" descr="http://www.eurekakids.net/g/182202191/pelota-cohet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1920" y="4365104"/>
            <a:ext cx="2304256" cy="23042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395536" y="1268760"/>
            <a:ext cx="5400600" cy="1328023"/>
          </a:xfrm>
          <a:prstGeom prst="wedgeRoundRectCallout">
            <a:avLst>
              <a:gd name="adj1" fmla="val 65767"/>
              <a:gd name="adj2" fmla="val 51212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sz="2400" b="1" dirty="0"/>
              <a:t>¿QUE SON LOS MALOS HÁBITOS ORALES, Y CUALES SON SUS CONSECUENCIAS?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/>
              <a:t>HÁBITO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1214414" y="1928802"/>
            <a:ext cx="6643734" cy="283154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3200" b="1" dirty="0"/>
              <a:t>Definici</a:t>
            </a:r>
            <a:r>
              <a:rPr lang="es-ES" sz="3200" b="1" dirty="0" err="1"/>
              <a:t>ón</a:t>
            </a:r>
            <a:r>
              <a:rPr lang="es-ES" sz="3200" b="1" dirty="0"/>
              <a:t>:</a:t>
            </a:r>
            <a:r>
              <a:rPr lang="es-CL" sz="3200" b="1" dirty="0"/>
              <a:t>“practicas adquiridas por repetición constante de un acto en sí, que de ser consciente pasa a ser inconsciente”.</a:t>
            </a:r>
          </a:p>
          <a:p>
            <a:pPr algn="ctr"/>
            <a:endParaRPr lang="es-CL" dirty="0"/>
          </a:p>
        </p:txBody>
      </p:sp>
      <p:pic>
        <p:nvPicPr>
          <p:cNvPr id="1026" name="Picture 2" descr="http://www.sabiduriaconsciente.com/wp-content/uploads/2010/12/habi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4786322"/>
            <a:ext cx="2476500" cy="1847851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MALOS HÁBITOS ORALES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774825"/>
          <a:ext cx="8229600" cy="462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/>
              <a:t>MALOS HÁBITOS ORALES</a:t>
            </a:r>
          </a:p>
        </p:txBody>
      </p:sp>
      <p:pic>
        <p:nvPicPr>
          <p:cNvPr id="1026" name="Picture 2" descr="http://www.webconsultas.com/sites/default/files/images/stories/chupe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1571612"/>
            <a:ext cx="3122245" cy="2071702"/>
          </a:xfrm>
          <a:prstGeom prst="rect">
            <a:avLst/>
          </a:prstGeom>
          <a:noFill/>
        </p:spPr>
      </p:pic>
      <p:pic>
        <p:nvPicPr>
          <p:cNvPr id="1030" name="Picture 6" descr="http://i1.wp.com/reciclario.com.ar/wp-content/uploads/mamadera.jpg?resize=400%2C3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28736"/>
            <a:ext cx="3810000" cy="2952751"/>
          </a:xfrm>
          <a:prstGeom prst="rect">
            <a:avLst/>
          </a:prstGeom>
          <a:noFill/>
        </p:spPr>
      </p:pic>
      <p:pic>
        <p:nvPicPr>
          <p:cNvPr id="1032" name="Picture 8" descr="http://blovver.com/wp-content/uploads/2014/08/tips-para-dejar-de-comerse-las-u%C3%B1a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4071942"/>
            <a:ext cx="2738409" cy="2214578"/>
          </a:xfrm>
          <a:prstGeom prst="rect">
            <a:avLst/>
          </a:prstGeom>
          <a:noFill/>
        </p:spPr>
      </p:pic>
      <p:pic>
        <p:nvPicPr>
          <p:cNvPr id="1034" name="Picture 10" descr="http://clinicadentalinfantilmalaga.com/wp-content/uploads/2013/02/Captura-de-pantalla-2013-03-06-a-las-18.17.0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54" y="1857364"/>
            <a:ext cx="2400300" cy="1790701"/>
          </a:xfrm>
          <a:prstGeom prst="rect">
            <a:avLst/>
          </a:prstGeom>
          <a:noFill/>
        </p:spPr>
      </p:pic>
      <p:sp>
        <p:nvSpPr>
          <p:cNvPr id="1036" name="AutoShape 12" descr="data:image/jpeg;base64,/9j/4AAQSkZJRgABAQAAAQABAAD/2wCEAAkGBxQSEBQUEBQVEBAUEA8QDxQVEhQPEA8PFBQWFhQUFBQYHSggGBolHBQUITEhJSkrLi4uFx8zODMsNygtLiwBCgoKDg0OGhAQGywfHyQsLCwsLSwsLCwsLCwsLCwsLCwsLCwsLCwsLCwsLCwsLCwsLCwsLCwsLCwsLCwsLDQsLP/AABEIALcBEwMBIgACEQEDEQH/xAAcAAABBQEBAQAAAAAAAAAAAAAAAQIDBAUGBwj/xAA/EAABAwEFBQUFBgUEAwEAAAABAAIRAwQFEiExE0FRYXEGIoGRoTJSscHRFBVCYuHwByNygpIzQ6KyU9LxJP/EABkBAQADAQEAAAAAAAAAAAAAAAABAgMEBf/EACMRAQADAAICAwACAwAAAAAAAAABAhEDIRIxE0FRcZEEImH/2gAMAwEAAhEDEQA/APaUqRKpVKEj9EqCiVCumKSvoo1VAQhCAU1m9lQlS2XQoGWb/VPX5LTWbS/1fL5rSSEwELne0fbax2I4a9Wav/iYNpU8QNPFco7+L9In+XQqRP4uHQZp5QtkvTULlLB25ovYHO7oOR1yPQifAwunoV2vaHMIc0iQRmCkTEoxIhCFIEIQgEIQgEIQgEIQgFUt+5W1Tt+5JFQoQhVQRIlQgRI5KkcgRjJHn8UqkoHujx+KExDRSpqVXCpSkQiVOuogp6+9VwqoKhCEApbLvUSks2p/fBAD/VHh8T9VyXbvtiaYdQsrocJFaqD7B9xp48xKsduL7NACnSMVXtzdvpsJ1H5jmBwzK8gtdpxmB7I0/Md5/fzzx5L/AFDfjp9yrVqrQSRGImXOJ7xJ3kmfiVn1LTnnJ8/mrVWlPP0Ann9FUrNj9Aq1le0N66bYH0ntJcAGy0CQOYncvTOx/aOk2iBSDwBAc14ls/1jIeMLyS5HAugxmCJz3+Kt2C2mjUA2lalBiWuJHkMiFfWcw+j7JaW1GBzdDrxB4FTLg+xt9AQDUbVaQA5wycDuLmbjzC7xaVnVJjAhCFZAQhCAQhCAQhCAVO3ahXFTt2o6KJFRCEKEEQhCBEjkqa9AtM5BCRmg6BCIT/aDxS/aDxTPAIgcB5KRJ9oPFH2g8UzCOA8kYRwQNe8lDNE7COCI4IBCVCBE6k4AknIAEnkNUkKC205pvB0LHgxrBBBSSHjnaG86ttrVqlFlR7cX4WufgpgQJgawI8TG9YVl73sjFnnPst5df3C7O6qtKjRY4mJNbZtALhO0c0vMa5Na0ePFYN428UK9QPph1F5FVrmthzC9oJGYzBMnPiuHymZmHpTSK1iWfamholxxO4aAeGSw7SSeDR4ABb1a32d/svAPB1N31RZ7tFU90EjjhwD1JVq28fcM5r5emRdTw106/BWL0IxTJBIB1yPVbtPs3HIrOvq7SzUSN5357wrRyRMoninBcV7upvlphzYnKHN4Ym/iavoPszeG3stKpkCW4XCZALcsjvEQfFfOFmsbnZNjGBNJw1jfA3jiM17J/Cy147CZBltVzXNmMDoEt6fVa1nthaOnfoVHEOB8x9EYxz8x9FrrLV5CpYx+b0SYxxd6Jpq8hUsfN3l+qNp+Y+X6pouoVPafmPkfqjafn9CmpXFSt2o6I2n5/wDsoqrpOs+fzTUIkiVIoAkQhAJlQ5J6jrnI9ED26DohIEIhOCEuSoYil2hTU4vZJYVDaFLtimmL0IhUvtBSfauRTTF6EQqBtvVJ94Dn5KdMaGFch2w7W0qTKlKm7aVixzThzbTJB1dx5BWe0/aqnZbO57z3oIpt3vdHw5rw/wC8nWi0Ne4kmpUgDnocuA0hZcl/qGvHx73LtbhoCtd1AHKo2q9gdJGW0Jc2eJaQfBbF5XU2owA9554Z92cgU/sVYwLK10anLqJJP+TneS6PZgZxmuWK/bttydeLm7J2fosbBptJ3kgEqSrZmsHdAaPJXbdVI01WVUvUPkO7jhlGRUTOprHelVO8rDtGp9ntYL8DxhfPd9144tPyWi2nuVMX1wdOxkSN9N7euB+QP+WHyK9a/h/YDSspcf8AeqGsBwaWtA+BPisyh2V2jg8uFNrm4X73ETOQ89eK7Wi5rWhrRDWtDWjg0CAF18VZ9y4ee0T1B6EbUJdoFu5yIRjCMYQCROxBJIRBEidISZIk1InEBJhHFA1InYUmFA1CXCjCgRNc1OhEIItiOCVSQhMEUIhKlCBISYVM2iTyUrbON6CmWppYtEUhwTw1ThrHdTCq22qylTdUqHCxrS4nkBOXE5K/eV92ehIqVGh41aO+4dWj5wvOe1fa77TSfSoswsewjG/OrUAIcQwDJrcs481lfkiv8taUtb+Hnnaq+KlsrOc7JgOQ3U2DMDmcwOq6L+GfZ7avNqqCKdKaVmbudVIIc/o0GOp4tXMUrM6s4U6Ilz3ASBkJOpO4Djz5L2q6bE2hQp0WexTYGj8x3uPMmT4rHy6dExiaxURSpsYNGtjxOZ+KdWrjFH7hV7RagH4T4dVm26uQ4ngw/IBZ2tnpetNntZt1QSsK33Y1zsYJY7SWnXkRvVWk6rt3Mkua9mNgmII9oN8pz5qag8Yu/JygEzkeap37dGRmH3fYYfJkgabzlnOe9X7hZWr4jUxWfAc8MHFMxhc4GdP0Vm67MajsLILi04ZIA5knpK7u7btZSpBtQtc4yXHmdw3wtuKnlO/Tn57+EZ9sIMcBk4+akFnqxIxkcYJC6CjYaUyO8RnBM+itlxOi6vFxeTkmsrbsRHSfkm7ep73ouuwHeUx9lYQRhAB1jIk8U8UeTlPtNTj6JwtlTktupcw/C7wIn1H0VV111B+EHmCI9UyU7CgLfU5J33i/h6q791VOA/yCSrdTwJgO6Zn4Jko6U/vN3u+qX70Puoq2Yt9ppHUEKM0OR8lHaekovTkU4XoOBVU0gk2ITtGQuC9G804Xm3iqGxCTYqezGkLxbxThb2+8FlbBGwTTGwLY3iPNOFpHFYn2dLsE1GNv7QELE2CE0xv06c66KdsDRMSSrKpsaNooJShBNtEheTkPHWfRQYuGu8plarhyGR1RLmr37EUKhBpOfZ++TUAO2xT7u0mHfmM9Fzd8dk6dm2lRj6jgDTbL3Bz31nuGUgDugSY5L0V9UxJzIk9eC5rtI1tR1KiXQW//AKXD3icTGz/zWHJWsVmYhvxWtNojWRclztpwWta0DPuiJPEneV0M7lToOwhPZUzz13LnrMQ6bRMy5rtJaoqZazlxCSwXiKrXNdlVDf8AMDeOazr4rYrQ+dBl4nM/JZr6mEhzcnAy07wVi6czp0Vos+NonJzdCDB8DuKjq291SvTs/dxlzcdQMGJlMCXSdC4jPqQqNivSs/ItaBxDTi8BK6PsvdBl1UsDQZAc7OpUdObp3NHAanotaRNv9VOS8Vjf6dY28GNEMGMw1uWUgZQX6n95p1N7yZxADcGtmBwJP6qC77Nhdzg+PFWHOkwNF2w8yZaFmtBOWQjNsCAVo0K0jPcsWiM1doVM1aJVaGNOxKrjRtFOoW8SQlVhVThVTTU8olQ7RAehqXFwR4ymY0YwgV9Jp9poPUAqI2Kn7jfKE7bcEbRBBUu+n7vqQoHXczmPFXHOTCoNUzdreLvMfRMN2Dc4+ivolDWf92fm9P1Sfdv5h5fqtCUJhqh92j3vT9UK+kTBBKSU0JUCprDqE9VXvgzu3/v96ILTNVRqVJeeqsYslVawAknMlzoHiUSsbOZ6H5rkKx2lpq1DpiFJn9FPu/8AbGfFdrR04Hes633VTcSWjA6cy3IE8S3T4LLlpNo6a8N4rPbBe5U6tQzktevdDxoQ7/ifp6qm+7KvuH0IXHalvx3U5KfrmzdDS8udJJzKkddbevwXS0bjqu1AYOJIJ8gtSxXFTaZd/Mdl7WTR0b9ZSvBe3/E3/wAmtfvWF2c7PYnB72xTGYGm0O7+1dg4AfTgOnBOxRzPwCad/PXiu7j44pGQ8/l5Z5J2ULGfzAevmP0TadLOEY8Jz5R1GXwhS1akaDE7loOpVmZwbwUrGwQqLaj98NCs0rQd+Y4qRalNLkhd8U0lEFxoD1GSgKBMHp20UKVSJRUS4lDiS4kE2NJtFFiTS5BYD0Y1BKWUEuJGJRSiUEuJLiUMolBNiQopQgAE1vzUkJEDHVB+9yhezhpzyT3GTEZJ+oM9USpNq4cj4deCs0KeQdvOYnUTmq1saO6DniMeu5Xic+e5CQcv3qq1a0tBzzzkxx5qO2WyJa05/iPDkFlvqzosr8udQ1pxb3K+bcB+EnxhQvvaJ7nTvaeio4id6q1H555LGeWzaOKn20n3s86YW+E/FIb1dpiaCd+Q+OipUm5TkRumFmWy04sXdALcxG+FSeW361pw1mfTsLPSfGbszmYwgD+6M/BWnMO85ribuv0kd13gdy3KXaBjKRqVzgDci46Hfkt6ctcc/JwckT6/po2qjiEExm0yOIPBWm5ZfJcLeHbk1BFmpjB77z3ifysGnifBQUr3tD+9UrVGjgCymB/iAeCt8lWfxW+3oGHOMvLzSBs/uFyV3dq5fgMvcDBxa9ZC6gWhrjwJEgHWRrCvFolSazCas6G9CJTA5T1BI6gg9QqbCplVLKUFNQEEoKWU0JyBUJJQgVIUJyAQiUkoFSJEIFQhEIBKkSoHVKm4JpenCmo6tHorAbqkNRVDiaTGk5DUKexnG7MZDM8+ChJ32bE8O90GOElSWig8iGEAnUkkGOAyVuY/eiiqPJMKZhES5+2WGq3LCSOLe8PRDLtqFwbhLRElx0A+vJb8wonVZWPw11t89sVKFyUmnMuf44RPhn6q067aJEGm31+MpWOUoWkUrH0ym9v1k3hcDXN/lONPkZc36j1XH3lZKlCqNo0hjgRi1ZjGgnmP+pXojnLMv27xaKLqZOEmCx0TgeDk6PPzWXJw1nuPbfi/yLVnJ9OKpFlWpic1jWUml1R+J1MmAc3Yd0xzXNXjehtNSXkGkz2W6My4N3Dgk7a3i2kBZrOIbixV3nOpVeMhiI3DPJc/Za4Ih2XmsY4/uXRPLn+tfS7bbSCe65wA34SB4Ip3k5gADy5mW/E3oRqCsi02jCcoI590nyKip2ppcO6WbtTBVvFTXY3Vawx7nxnhyGveWlbO2ksaMmkaxx4rmGVIpE67h+q5y0VjPilY1W76F7J36LVQn/cYQ1/P3XeInyWi1eWfwmtpFowbn0X5c2kEekr1qpR3jxC3r3DntGSjCeAo5RiUqpglJUIcnB6lCRKo8aXGgklIXKIuQCgklCRqkDUDYTg1OTHVECnJNL0wlACByEiEFolUq1R28LGvS8HVGOa15YPyktgdQuesN2YnY3OfhB7vfcC88SZmPj8cr83jOY6OPg8q+UzjrattwniVXp3gWvDtdxHEHd1VahQc8xTaXHfwHU7lvXbdgp95xDqnHcz+n6qtZveeuoWtWnHHfcrbHSAYLZEwciOqaXKO1XhTZqZPLNZ9pvNoGcCdM5PiBp4rp2Ic2TPpcq1tw/8AqjD4XM1+0rA4gBxOh7rgPAxmpKN9z+Fx8P8A2hZ/JX9W+K/46TbRnpxKdtJ0/TzXOuvmmM3srHoAQOga5SU+1FF2uNn9dN8egIT5K/pPFf8AHQF6hqHIjjKzD2hs4Ptkn+h8ecQoK3aCl7273XQPRT51/UeFvx4j27p1aVreyrMzia7OHsdofTTks67K5kSYXVfxRdSq4KlIvfUBIqk4yMGoichB3DiuBo1I5KmRMdNY2PboLwsziZbhPKMz4aKpTdGThHLck+3YmgSck1sH9lUiP1eZ/GlRtRwlkzphOuXAqleNnyG7LomsEFOttdz8LGjTXn1SPZPcO+/hLYibRtMsNOg+YM955AHpi8l6wakZrkf4X3KbNYcdQQ+sdoZyIpgQzzzP9wXQuqYjO7ctI6hhadlaDkSoQ5ODlKqSUsqMFLKkPlJKAntYiCBTMagNAQaikSgQkdUUBqJED3PSBAangIEATkkpC5A6UKPEhBylm70jWXRGs8vVbdmu3fVy4MGv9x3dArF23c2iIb3nnNzzx4NG4K05oGblnXijdlvbmnMqYawY2B3WDc3IeJWZbL2EQDHIZuceARfdqODC0d5xhg3k8eQCwmvbSbL3B1V0y6MhyYOHPeqcvJMTkNOLhiY8rL1eqBrrw1hVNqN6o1bSDvOfgots3gSeq55treK4vvqjWB81GbR4KmbTyA+KhqWrPLVU9r9QuvqJmNMYwkSmkxqQmGpSQo3gFML0bVMRqvXsbXahYN4dkqL82twu4jJdJtQgOCmNj0TMT7cO/sY4ey7zzVV3Zes3PI+YXorVI1oV/ksp4Vec0LjruMBhPPRvmV1NwdlBTeH1y15BBDIlk/m4jkuia1TUmSQBqSAFE3tJFKw6H7cX02iMJI70aRujqhirUmwI8FOxdcf9cE5vScFOBTWNU7KSsgxoUzKacICQ1FKEgACQ1FFKE0OLkkpAE4NRIAUjQkCWVKDkYk2UiBSUIhKAgbCFJhQgeJ3d0evmoq7msBc7OM+KRCm3Uamvc45C+r9xE4BhERpmQuesgNdznFxwNdhj3nanwGSRC8+Z8u5ennj1CwXDFAGIgxnkBCZWrBuup0AGSEKsQWnEJBOpjjGqt2Kwl7Z9lujYiSeJO5CFtSsTLl5bTENSh2faW99zif6jATT2bA0e4f4n5IQujwhzedv1BUuBw0q+bJ+a5y2W/A8tadoBkXAYBO8AHNCFjyxER06OC02mdRffA3gjwB+BUwvylvJH9p+iRCw104eb/pD3jxyK2aLyWNeB3XAFvGCJCELTjrFt1nyWmuY1ad1vImW6Tv8AotC7LrIdiqEQNAJMnnkhC3jjrrmnlt6T1aOF0TKlpNSoVmaw3JKXoQpQSUShCBwCcGoQgeAhKhSgiVCESUBOASIUhwanYUqECJUIR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038" name="AutoShape 14" descr="data:image/jpeg;base64,/9j/4AAQSkZJRgABAQAAAQABAAD/2wCEAAkGBxQSEBQUEBQVEBAUEA8QDxQVEhQPEA8PFBQWFhQUFBQYHSggGBolHBQUITEhJSkrLi4uFx8zODMsNygtLiwBCgoKDg0OGhAQGywfHyQsLCwsLSwsLCwsLCwsLCwsLCwsLCwsLCwsLCwsLCwsLCwsLCwsLCwsLCwsLCwsLDQsLP/AABEIALcBEwMBIgACEQEDEQH/xAAcAAABBQEBAQAAAAAAAAAAAAAAAQIDBAUGBwj/xAA/EAABAwEFBQUFBgUEAwEAAAABAAIRAwQFEiExE0FRYXEGIoGRoTJSscHRFBVCYuHwByNygpIzQ6KyU9LxJP/EABkBAQADAQEAAAAAAAAAAAAAAAABAgMEBf/EACMRAQADAAICAwACAwAAAAAAAAABAhEDIRIxE0FRcZEEImH/2gAMAwEAAhEDEQA/APaUqRKpVKEj9EqCiVCumKSvoo1VAQhCAU1m9lQlS2XQoGWb/VPX5LTWbS/1fL5rSSEwELne0fbax2I4a9Wav/iYNpU8QNPFco7+L9In+XQqRP4uHQZp5QtkvTULlLB25ovYHO7oOR1yPQifAwunoV2vaHMIc0iQRmCkTEoxIhCFIEIQgEIQgEIQgEIQgFUt+5W1Tt+5JFQoQhVQRIlQgRI5KkcgRjJHn8UqkoHujx+KExDRSpqVXCpSkQiVOuogp6+9VwqoKhCEApbLvUSks2p/fBAD/VHh8T9VyXbvtiaYdQsrocJFaqD7B9xp48xKsduL7NACnSMVXtzdvpsJ1H5jmBwzK8gtdpxmB7I0/Md5/fzzx5L/AFDfjp9yrVqrQSRGImXOJ7xJ3kmfiVn1LTnnJ8/mrVWlPP0Ann9FUrNj9Aq1le0N66bYH0ntJcAGy0CQOYncvTOx/aOk2iBSDwBAc14ls/1jIeMLyS5HAugxmCJz3+Kt2C2mjUA2lalBiWuJHkMiFfWcw+j7JaW1GBzdDrxB4FTLg+xt9AQDUbVaQA5wycDuLmbjzC7xaVnVJjAhCFZAQhCAQhCAQhCAVO3ahXFTt2o6KJFRCEKEEQhCBEjkqa9AtM5BCRmg6BCIT/aDxS/aDxTPAIgcB5KRJ9oPFH2g8UzCOA8kYRwQNe8lDNE7COCI4IBCVCBE6k4AknIAEnkNUkKC205pvB0LHgxrBBBSSHjnaG86ttrVqlFlR7cX4WufgpgQJgawI8TG9YVl73sjFnnPst5df3C7O6qtKjRY4mJNbZtALhO0c0vMa5Na0ePFYN428UK9QPph1F5FVrmthzC9oJGYzBMnPiuHymZmHpTSK1iWfamholxxO4aAeGSw7SSeDR4ABb1a32d/svAPB1N31RZ7tFU90EjjhwD1JVq28fcM5r5emRdTw106/BWL0IxTJBIB1yPVbtPs3HIrOvq7SzUSN5357wrRyRMoninBcV7upvlphzYnKHN4Ym/iavoPszeG3stKpkCW4XCZALcsjvEQfFfOFmsbnZNjGBNJw1jfA3jiM17J/Cy147CZBltVzXNmMDoEt6fVa1nthaOnfoVHEOB8x9EYxz8x9FrrLV5CpYx+b0SYxxd6Jpq8hUsfN3l+qNp+Y+X6pouoVPafmPkfqjafn9CmpXFSt2o6I2n5/wDsoqrpOs+fzTUIkiVIoAkQhAJlQ5J6jrnI9ED26DohIEIhOCEuSoYil2hTU4vZJYVDaFLtimmL0IhUvtBSfauRTTF6EQqBtvVJ94Dn5KdMaGFch2w7W0qTKlKm7aVixzThzbTJB1dx5BWe0/aqnZbO57z3oIpt3vdHw5rw/wC8nWi0Ne4kmpUgDnocuA0hZcl/qGvHx73LtbhoCtd1AHKo2q9gdJGW0Jc2eJaQfBbF5XU2owA9554Z92cgU/sVYwLK10anLqJJP+TneS6PZgZxmuWK/bttydeLm7J2fosbBptJ3kgEqSrZmsHdAaPJXbdVI01WVUvUPkO7jhlGRUTOprHelVO8rDtGp9ntYL8DxhfPd9144tPyWi2nuVMX1wdOxkSN9N7euB+QP+WHyK9a/h/YDSspcf8AeqGsBwaWtA+BPisyh2V2jg8uFNrm4X73ETOQ89eK7Wi5rWhrRDWtDWjg0CAF18VZ9y4ee0T1B6EbUJdoFu5yIRjCMYQCROxBJIRBEidISZIk1InEBJhHFA1InYUmFA1CXCjCgRNc1OhEIItiOCVSQhMEUIhKlCBISYVM2iTyUrbON6CmWppYtEUhwTw1ThrHdTCq22qylTdUqHCxrS4nkBOXE5K/eV92ehIqVGh41aO+4dWj5wvOe1fa77TSfSoswsewjG/OrUAIcQwDJrcs481lfkiv8taUtb+Hnnaq+KlsrOc7JgOQ3U2DMDmcwOq6L+GfZ7avNqqCKdKaVmbudVIIc/o0GOp4tXMUrM6s4U6Ilz3ASBkJOpO4Djz5L2q6bE2hQp0WexTYGj8x3uPMmT4rHy6dExiaxURSpsYNGtjxOZ+KdWrjFH7hV7RagH4T4dVm26uQ4ngw/IBZ2tnpetNntZt1QSsK33Y1zsYJY7SWnXkRvVWk6rt3Mkua9mNgmII9oN8pz5qag8Yu/JygEzkeap37dGRmH3fYYfJkgabzlnOe9X7hZWr4jUxWfAc8MHFMxhc4GdP0Vm67MajsLILi04ZIA5knpK7u7btZSpBtQtc4yXHmdw3wtuKnlO/Tn57+EZ9sIMcBk4+akFnqxIxkcYJC6CjYaUyO8RnBM+itlxOi6vFxeTkmsrbsRHSfkm7ep73ouuwHeUx9lYQRhAB1jIk8U8UeTlPtNTj6JwtlTktupcw/C7wIn1H0VV111B+EHmCI9UyU7CgLfU5J33i/h6q791VOA/yCSrdTwJgO6Zn4Jko6U/vN3u+qX70Puoq2Yt9ppHUEKM0OR8lHaekovTkU4XoOBVU0gk2ITtGQuC9G804Xm3iqGxCTYqezGkLxbxThb2+8FlbBGwTTGwLY3iPNOFpHFYn2dLsE1GNv7QELE2CE0xv06c66KdsDRMSSrKpsaNooJShBNtEheTkPHWfRQYuGu8plarhyGR1RLmr37EUKhBpOfZ++TUAO2xT7u0mHfmM9Fzd8dk6dm2lRj6jgDTbL3Bz31nuGUgDugSY5L0V9UxJzIk9eC5rtI1tR1KiXQW//AKXD3icTGz/zWHJWsVmYhvxWtNojWRclztpwWta0DPuiJPEneV0M7lToOwhPZUzz13LnrMQ6bRMy5rtJaoqZazlxCSwXiKrXNdlVDf8AMDeOazr4rYrQ+dBl4nM/JZr6mEhzcnAy07wVi6czp0Vos+NonJzdCDB8DuKjq291SvTs/dxlzcdQMGJlMCXSdC4jPqQqNivSs/ItaBxDTi8BK6PsvdBl1UsDQZAc7OpUdObp3NHAanotaRNv9VOS8Vjf6dY28GNEMGMw1uWUgZQX6n95p1N7yZxADcGtmBwJP6qC77Nhdzg+PFWHOkwNF2w8yZaFmtBOWQjNsCAVo0K0jPcsWiM1doVM1aJVaGNOxKrjRtFOoW8SQlVhVThVTTU8olQ7RAehqXFwR4ymY0YwgV9Jp9poPUAqI2Kn7jfKE7bcEbRBBUu+n7vqQoHXczmPFXHOTCoNUzdreLvMfRMN2Dc4+ivolDWf92fm9P1Sfdv5h5fqtCUJhqh92j3vT9UK+kTBBKSU0JUCprDqE9VXvgzu3/v96ILTNVRqVJeeqsYslVawAknMlzoHiUSsbOZ6H5rkKx2lpq1DpiFJn9FPu/8AbGfFdrR04Hes633VTcSWjA6cy3IE8S3T4LLlpNo6a8N4rPbBe5U6tQzktevdDxoQ7/ifp6qm+7KvuH0IXHalvx3U5KfrmzdDS8udJJzKkddbevwXS0bjqu1AYOJIJ8gtSxXFTaZd/Mdl7WTR0b9ZSvBe3/E3/wAmtfvWF2c7PYnB72xTGYGm0O7+1dg4AfTgOnBOxRzPwCad/PXiu7j44pGQ8/l5Z5J2ULGfzAevmP0TadLOEY8Jz5R1GXwhS1akaDE7loOpVmZwbwUrGwQqLaj98NCs0rQd+Y4qRalNLkhd8U0lEFxoD1GSgKBMHp20UKVSJRUS4lDiS4kE2NJtFFiTS5BYD0Y1BKWUEuJGJRSiUEuJLiUMolBNiQopQgAE1vzUkJEDHVB+9yhezhpzyT3GTEZJ+oM9USpNq4cj4deCs0KeQdvOYnUTmq1saO6DniMeu5Xic+e5CQcv3qq1a0tBzzzkxx5qO2WyJa05/iPDkFlvqzosr8udQ1pxb3K+bcB+EnxhQvvaJ7nTvaeio4id6q1H555LGeWzaOKn20n3s86YW+E/FIb1dpiaCd+Q+OipUm5TkRumFmWy04sXdALcxG+FSeW361pw1mfTsLPSfGbszmYwgD+6M/BWnMO85ribuv0kd13gdy3KXaBjKRqVzgDci46Hfkt6ctcc/JwckT6/po2qjiEExm0yOIPBWm5ZfJcLeHbk1BFmpjB77z3ifysGnifBQUr3tD+9UrVGjgCymB/iAeCt8lWfxW+3oGHOMvLzSBs/uFyV3dq5fgMvcDBxa9ZC6gWhrjwJEgHWRrCvFolSazCas6G9CJTA5T1BI6gg9QqbCplVLKUFNQEEoKWU0JyBUJJQgVIUJyAQiUkoFSJEIFQhEIBKkSoHVKm4JpenCmo6tHorAbqkNRVDiaTGk5DUKexnG7MZDM8+ChJ32bE8O90GOElSWig8iGEAnUkkGOAyVuY/eiiqPJMKZhES5+2WGq3LCSOLe8PRDLtqFwbhLRElx0A+vJb8wonVZWPw11t89sVKFyUmnMuf44RPhn6q067aJEGm31+MpWOUoWkUrH0ym9v1k3hcDXN/lONPkZc36j1XH3lZKlCqNo0hjgRi1ZjGgnmP+pXojnLMv27xaKLqZOEmCx0TgeDk6PPzWXJw1nuPbfi/yLVnJ9OKpFlWpic1jWUml1R+J1MmAc3Yd0xzXNXjehtNSXkGkz2W6My4N3Dgk7a3i2kBZrOIbixV3nOpVeMhiI3DPJc/Za4Ih2XmsY4/uXRPLn+tfS7bbSCe65wA34SB4Ip3k5gADy5mW/E3oRqCsi02jCcoI590nyKip2ppcO6WbtTBVvFTXY3Vawx7nxnhyGveWlbO2ksaMmkaxx4rmGVIpE67h+q5y0VjPilY1W76F7J36LVQn/cYQ1/P3XeInyWi1eWfwmtpFowbn0X5c2kEekr1qpR3jxC3r3DntGSjCeAo5RiUqpglJUIcnB6lCRKo8aXGgklIXKIuQCgklCRqkDUDYTg1OTHVECnJNL0wlACByEiEFolUq1R28LGvS8HVGOa15YPyktgdQuesN2YnY3OfhB7vfcC88SZmPj8cr83jOY6OPg8q+UzjrattwniVXp3gWvDtdxHEHd1VahQc8xTaXHfwHU7lvXbdgp95xDqnHcz+n6qtZveeuoWtWnHHfcrbHSAYLZEwciOqaXKO1XhTZqZPLNZ9pvNoGcCdM5PiBp4rp2Ic2TPpcq1tw/8AqjD4XM1+0rA4gBxOh7rgPAxmpKN9z+Fx8P8A2hZ/JX9W+K/46TbRnpxKdtJ0/TzXOuvmmM3srHoAQOga5SU+1FF2uNn9dN8egIT5K/pPFf8AHQF6hqHIjjKzD2hs4Ptkn+h8ecQoK3aCl7273XQPRT51/UeFvx4j27p1aVreyrMzia7OHsdofTTks67K5kSYXVfxRdSq4KlIvfUBIqk4yMGoichB3DiuBo1I5KmRMdNY2PboLwsziZbhPKMz4aKpTdGThHLck+3YmgSck1sH9lUiP1eZ/GlRtRwlkzphOuXAqleNnyG7LomsEFOttdz8LGjTXn1SPZPcO+/hLYibRtMsNOg+YM955AHpi8l6wakZrkf4X3KbNYcdQQ+sdoZyIpgQzzzP9wXQuqYjO7ctI6hhadlaDkSoQ5ODlKqSUsqMFLKkPlJKAntYiCBTMagNAQaikSgQkdUUBqJED3PSBAangIEATkkpC5A6UKPEhBylm70jWXRGs8vVbdmu3fVy4MGv9x3dArF23c2iIb3nnNzzx4NG4K05oGblnXijdlvbmnMqYawY2B3WDc3IeJWZbL2EQDHIZuceARfdqODC0d5xhg3k8eQCwmvbSbL3B1V0y6MhyYOHPeqcvJMTkNOLhiY8rL1eqBrrw1hVNqN6o1bSDvOfgots3gSeq55treK4vvqjWB81GbR4KmbTyA+KhqWrPLVU9r9QuvqJmNMYwkSmkxqQmGpSQo3gFML0bVMRqvXsbXahYN4dkqL82twu4jJdJtQgOCmNj0TMT7cO/sY4ey7zzVV3Zes3PI+YXorVI1oV/ksp4Vec0LjruMBhPPRvmV1NwdlBTeH1y15BBDIlk/m4jkuia1TUmSQBqSAFE3tJFKw6H7cX02iMJI70aRujqhirUmwI8FOxdcf9cE5vScFOBTWNU7KSsgxoUzKacICQ1FKEgACQ1FFKE0OLkkpAE4NRIAUjQkCWVKDkYk2UiBSUIhKAgbCFJhQgeJ3d0evmoq7msBc7OM+KRCm3Uamvc45C+r9xE4BhERpmQuesgNdznFxwNdhj3nanwGSRC8+Z8u5ennj1CwXDFAGIgxnkBCZWrBuup0AGSEKsQWnEJBOpjjGqt2Kwl7Z9lujYiSeJO5CFtSsTLl5bTENSh2faW99zif6jATT2bA0e4f4n5IQujwhzedv1BUuBw0q+bJ+a5y2W/A8tadoBkXAYBO8AHNCFjyxER06OC02mdRffA3gjwB+BUwvylvJH9p+iRCw104eb/pD3jxyK2aLyWNeB3XAFvGCJCELTjrFt1nyWmuY1ad1vImW6Tv8AotC7LrIdiqEQNAJMnnkhC3jjrrmnlt6T1aOF0TKlpNSoVmaw3JKXoQpQSUShCBwCcGoQgeAhKhSgiVCESUBOASIUhwanYUqECJUIR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040" name="AutoShape 16" descr="data:image/jpeg;base64,/9j/4AAQSkZJRgABAQAAAQABAAD/2wCEAAkGBxQSEBQUEBQVEBAUEA8QDxQVEhQPEA8PFBQWFhQUFBQYHSggGBolHBQUITEhJSkrLi4uFx8zODMsNygtLiwBCgoKDg0OGhAQGywfHyQsLCwsLSwsLCwsLCwsLCwsLCwsLCwsLCwsLCwsLCwsLCwsLCwsLCwsLCwsLCwsLDQsLP/AABEIALcBEwMBIgACEQEDEQH/xAAcAAABBQEBAQAAAAAAAAAAAAAAAQIDBAUGBwj/xAA/EAABAwEFBQUFBgUEAwEAAAABAAIRAwQFEiExE0FRYXEGIoGRoTJSscHRFBVCYuHwByNygpIzQ6KyU9LxJP/EABkBAQADAQEAAAAAAAAAAAAAAAABAgMEBf/EACMRAQADAAICAwACAwAAAAAAAAABAhEDIRIxE0FRcZEEImH/2gAMAwEAAhEDEQA/APaUqRKpVKEj9EqCiVCumKSvoo1VAQhCAU1m9lQlS2XQoGWb/VPX5LTWbS/1fL5rSSEwELne0fbax2I4a9Wav/iYNpU8QNPFco7+L9In+XQqRP4uHQZp5QtkvTULlLB25ovYHO7oOR1yPQifAwunoV2vaHMIc0iQRmCkTEoxIhCFIEIQgEIQgEIQgEIQgFUt+5W1Tt+5JFQoQhVQRIlQgRI5KkcgRjJHn8UqkoHujx+KExDRSpqVXCpSkQiVOuogp6+9VwqoKhCEApbLvUSks2p/fBAD/VHh8T9VyXbvtiaYdQsrocJFaqD7B9xp48xKsduL7NACnSMVXtzdvpsJ1H5jmBwzK8gtdpxmB7I0/Md5/fzzx5L/AFDfjp9yrVqrQSRGImXOJ7xJ3kmfiVn1LTnnJ8/mrVWlPP0Ann9FUrNj9Aq1le0N66bYH0ntJcAGy0CQOYncvTOx/aOk2iBSDwBAc14ls/1jIeMLyS5HAugxmCJz3+Kt2C2mjUA2lalBiWuJHkMiFfWcw+j7JaW1GBzdDrxB4FTLg+xt9AQDUbVaQA5wycDuLmbjzC7xaVnVJjAhCFZAQhCAQhCAQhCAVO3ahXFTt2o6KJFRCEKEEQhCBEjkqa9AtM5BCRmg6BCIT/aDxS/aDxTPAIgcB5KRJ9oPFH2g8UzCOA8kYRwQNe8lDNE7COCI4IBCVCBE6k4AknIAEnkNUkKC205pvB0LHgxrBBBSSHjnaG86ttrVqlFlR7cX4WufgpgQJgawI8TG9YVl73sjFnnPst5df3C7O6qtKjRY4mJNbZtALhO0c0vMa5Na0ePFYN428UK9QPph1F5FVrmthzC9oJGYzBMnPiuHymZmHpTSK1iWfamholxxO4aAeGSw7SSeDR4ABb1a32d/svAPB1N31RZ7tFU90EjjhwD1JVq28fcM5r5emRdTw106/BWL0IxTJBIB1yPVbtPs3HIrOvq7SzUSN5357wrRyRMoninBcV7upvlphzYnKHN4Ym/iavoPszeG3stKpkCW4XCZALcsjvEQfFfOFmsbnZNjGBNJw1jfA3jiM17J/Cy147CZBltVzXNmMDoEt6fVa1nthaOnfoVHEOB8x9EYxz8x9FrrLV5CpYx+b0SYxxd6Jpq8hUsfN3l+qNp+Y+X6pouoVPafmPkfqjafn9CmpXFSt2o6I2n5/wDsoqrpOs+fzTUIkiVIoAkQhAJlQ5J6jrnI9ED26DohIEIhOCEuSoYil2hTU4vZJYVDaFLtimmL0IhUvtBSfauRTTF6EQqBtvVJ94Dn5KdMaGFch2w7W0qTKlKm7aVixzThzbTJB1dx5BWe0/aqnZbO57z3oIpt3vdHw5rw/wC8nWi0Ne4kmpUgDnocuA0hZcl/qGvHx73LtbhoCtd1AHKo2q9gdJGW0Jc2eJaQfBbF5XU2owA9554Z92cgU/sVYwLK10anLqJJP+TneS6PZgZxmuWK/bttydeLm7J2fosbBptJ3kgEqSrZmsHdAaPJXbdVI01WVUvUPkO7jhlGRUTOprHelVO8rDtGp9ntYL8DxhfPd9144tPyWi2nuVMX1wdOxkSN9N7euB+QP+WHyK9a/h/YDSspcf8AeqGsBwaWtA+BPisyh2V2jg8uFNrm4X73ETOQ89eK7Wi5rWhrRDWtDWjg0CAF18VZ9y4ee0T1B6EbUJdoFu5yIRjCMYQCROxBJIRBEidISZIk1InEBJhHFA1InYUmFA1CXCjCgRNc1OhEIItiOCVSQhMEUIhKlCBISYVM2iTyUrbON6CmWppYtEUhwTw1ThrHdTCq22qylTdUqHCxrS4nkBOXE5K/eV92ehIqVGh41aO+4dWj5wvOe1fa77TSfSoswsewjG/OrUAIcQwDJrcs481lfkiv8taUtb+Hnnaq+KlsrOc7JgOQ3U2DMDmcwOq6L+GfZ7avNqqCKdKaVmbudVIIc/o0GOp4tXMUrM6s4U6Ilz3ASBkJOpO4Djz5L2q6bE2hQp0WexTYGj8x3uPMmT4rHy6dExiaxURSpsYNGtjxOZ+KdWrjFH7hV7RagH4T4dVm26uQ4ngw/IBZ2tnpetNntZt1QSsK33Y1zsYJY7SWnXkRvVWk6rt3Mkua9mNgmII9oN8pz5qag8Yu/JygEzkeap37dGRmH3fYYfJkgabzlnOe9X7hZWr4jUxWfAc8MHFMxhc4GdP0Vm67MajsLILi04ZIA5knpK7u7btZSpBtQtc4yXHmdw3wtuKnlO/Tn57+EZ9sIMcBk4+akFnqxIxkcYJC6CjYaUyO8RnBM+itlxOi6vFxeTkmsrbsRHSfkm7ep73ouuwHeUx9lYQRhAB1jIk8U8UeTlPtNTj6JwtlTktupcw/C7wIn1H0VV111B+EHmCI9UyU7CgLfU5J33i/h6q791VOA/yCSrdTwJgO6Zn4Jko6U/vN3u+qX70Puoq2Yt9ppHUEKM0OR8lHaekovTkU4XoOBVU0gk2ITtGQuC9G804Xm3iqGxCTYqezGkLxbxThb2+8FlbBGwTTGwLY3iPNOFpHFYn2dLsE1GNv7QELE2CE0xv06c66KdsDRMSSrKpsaNooJShBNtEheTkPHWfRQYuGu8plarhyGR1RLmr37EUKhBpOfZ++TUAO2xT7u0mHfmM9Fzd8dk6dm2lRj6jgDTbL3Bz31nuGUgDugSY5L0V9UxJzIk9eC5rtI1tR1KiXQW//AKXD3icTGz/zWHJWsVmYhvxWtNojWRclztpwWta0DPuiJPEneV0M7lToOwhPZUzz13LnrMQ6bRMy5rtJaoqZazlxCSwXiKrXNdlVDf8AMDeOazr4rYrQ+dBl4nM/JZr6mEhzcnAy07wVi6czp0Vos+NonJzdCDB8DuKjq291SvTs/dxlzcdQMGJlMCXSdC4jPqQqNivSs/ItaBxDTi8BK6PsvdBl1UsDQZAc7OpUdObp3NHAanotaRNv9VOS8Vjf6dY28GNEMGMw1uWUgZQX6n95p1N7yZxADcGtmBwJP6qC77Nhdzg+PFWHOkwNF2w8yZaFmtBOWQjNsCAVo0K0jPcsWiM1doVM1aJVaGNOxKrjRtFOoW8SQlVhVThVTTU8olQ7RAehqXFwR4ymY0YwgV9Jp9poPUAqI2Kn7jfKE7bcEbRBBUu+n7vqQoHXczmPFXHOTCoNUzdreLvMfRMN2Dc4+ivolDWf92fm9P1Sfdv5h5fqtCUJhqh92j3vT9UK+kTBBKSU0JUCprDqE9VXvgzu3/v96ILTNVRqVJeeqsYslVawAknMlzoHiUSsbOZ6H5rkKx2lpq1DpiFJn9FPu/8AbGfFdrR04Hes633VTcSWjA6cy3IE8S3T4LLlpNo6a8N4rPbBe5U6tQzktevdDxoQ7/ifp6qm+7KvuH0IXHalvx3U5KfrmzdDS8udJJzKkddbevwXS0bjqu1AYOJIJ8gtSxXFTaZd/Mdl7WTR0b9ZSvBe3/E3/wAmtfvWF2c7PYnB72xTGYGm0O7+1dg4AfTgOnBOxRzPwCad/PXiu7j44pGQ8/l5Z5J2ULGfzAevmP0TadLOEY8Jz5R1GXwhS1akaDE7loOpVmZwbwUrGwQqLaj98NCs0rQd+Y4qRalNLkhd8U0lEFxoD1GSgKBMHp20UKVSJRUS4lDiS4kE2NJtFFiTS5BYD0Y1BKWUEuJGJRSiUEuJLiUMolBNiQopQgAE1vzUkJEDHVB+9yhezhpzyT3GTEZJ+oM9USpNq4cj4deCs0KeQdvOYnUTmq1saO6DniMeu5Xic+e5CQcv3qq1a0tBzzzkxx5qO2WyJa05/iPDkFlvqzosr8udQ1pxb3K+bcB+EnxhQvvaJ7nTvaeio4id6q1H555LGeWzaOKn20n3s86YW+E/FIb1dpiaCd+Q+OipUm5TkRumFmWy04sXdALcxG+FSeW361pw1mfTsLPSfGbszmYwgD+6M/BWnMO85ribuv0kd13gdy3KXaBjKRqVzgDci46Hfkt6ctcc/JwckT6/po2qjiEExm0yOIPBWm5ZfJcLeHbk1BFmpjB77z3ifysGnifBQUr3tD+9UrVGjgCymB/iAeCt8lWfxW+3oGHOMvLzSBs/uFyV3dq5fgMvcDBxa9ZC6gWhrjwJEgHWRrCvFolSazCas6G9CJTA5T1BI6gg9QqbCplVLKUFNQEEoKWU0JyBUJJQgVIUJyAQiUkoFSJEIFQhEIBKkSoHVKm4JpenCmo6tHorAbqkNRVDiaTGk5DUKexnG7MZDM8+ChJ32bE8O90GOElSWig8iGEAnUkkGOAyVuY/eiiqPJMKZhES5+2WGq3LCSOLe8PRDLtqFwbhLRElx0A+vJb8wonVZWPw11t89sVKFyUmnMuf44RPhn6q067aJEGm31+MpWOUoWkUrH0ym9v1k3hcDXN/lONPkZc36j1XH3lZKlCqNo0hjgRi1ZjGgnmP+pXojnLMv27xaKLqZOEmCx0TgeDk6PPzWXJw1nuPbfi/yLVnJ9OKpFlWpic1jWUml1R+J1MmAc3Yd0xzXNXjehtNSXkGkz2W6My4N3Dgk7a3i2kBZrOIbixV3nOpVeMhiI3DPJc/Za4Ih2XmsY4/uXRPLn+tfS7bbSCe65wA34SB4Ip3k5gADy5mW/E3oRqCsi02jCcoI590nyKip2ppcO6WbtTBVvFTXY3Vawx7nxnhyGveWlbO2ksaMmkaxx4rmGVIpE67h+q5y0VjPilY1W76F7J36LVQn/cYQ1/P3XeInyWi1eWfwmtpFowbn0X5c2kEekr1qpR3jxC3r3DntGSjCeAo5RiUqpglJUIcnB6lCRKo8aXGgklIXKIuQCgklCRqkDUDYTg1OTHVECnJNL0wlACByEiEFolUq1R28LGvS8HVGOa15YPyktgdQuesN2YnY3OfhB7vfcC88SZmPj8cr83jOY6OPg8q+UzjrattwniVXp3gWvDtdxHEHd1VahQc8xTaXHfwHU7lvXbdgp95xDqnHcz+n6qtZveeuoWtWnHHfcrbHSAYLZEwciOqaXKO1XhTZqZPLNZ9pvNoGcCdM5PiBp4rp2Ic2TPpcq1tw/8AqjD4XM1+0rA4gBxOh7rgPAxmpKN9z+Fx8P8A2hZ/JX9W+K/46TbRnpxKdtJ0/TzXOuvmmM3srHoAQOga5SU+1FF2uNn9dN8egIT5K/pPFf8AHQF6hqHIjjKzD2hs4Ptkn+h8ecQoK3aCl7273XQPRT51/UeFvx4j27p1aVreyrMzia7OHsdofTTks67K5kSYXVfxRdSq4KlIvfUBIqk4yMGoichB3DiuBo1I5KmRMdNY2PboLwsziZbhPKMz4aKpTdGThHLck+3YmgSck1sH9lUiP1eZ/GlRtRwlkzphOuXAqleNnyG7LomsEFOttdz8LGjTXn1SPZPcO+/hLYibRtMsNOg+YM955AHpi8l6wakZrkf4X3KbNYcdQQ+sdoZyIpgQzzzP9wXQuqYjO7ctI6hhadlaDkSoQ5ODlKqSUsqMFLKkPlJKAntYiCBTMagNAQaikSgQkdUUBqJED3PSBAangIEATkkpC5A6UKPEhBylm70jWXRGs8vVbdmu3fVy4MGv9x3dArF23c2iIb3nnNzzx4NG4K05oGblnXijdlvbmnMqYawY2B3WDc3IeJWZbL2EQDHIZuceARfdqODC0d5xhg3k8eQCwmvbSbL3B1V0y6MhyYOHPeqcvJMTkNOLhiY8rL1eqBrrw1hVNqN6o1bSDvOfgots3gSeq55treK4vvqjWB81GbR4KmbTyA+KhqWrPLVU9r9QuvqJmNMYwkSmkxqQmGpSQo3gFML0bVMRqvXsbXahYN4dkqL82twu4jJdJtQgOCmNj0TMT7cO/sY4ey7zzVV3Zes3PI+YXorVI1oV/ksp4Vec0LjruMBhPPRvmV1NwdlBTeH1y15BBDIlk/m4jkuia1TUmSQBqSAFE3tJFKw6H7cX02iMJI70aRujqhirUmwI8FOxdcf9cE5vScFOBTWNU7KSsgxoUzKacICQ1FKEgACQ1FFKE0OLkkpAE4NRIAUjQkCWVKDkYk2UiBSUIhKAgbCFJhQgeJ3d0evmoq7msBc7OM+KRCm3Uamvc45C+r9xE4BhERpmQuesgNdznFxwNdhj3nanwGSRC8+Z8u5ennj1CwXDFAGIgxnkBCZWrBuup0AGSEKsQWnEJBOpjjGqt2Kwl7Z9lujYiSeJO5CFtSsTLl5bTENSh2faW99zif6jATT2bA0e4f4n5IQujwhzedv1BUuBw0q+bJ+a5y2W/A8tadoBkXAYBO8AHNCFjyxER06OC02mdRffA3gjwB+BUwvylvJH9p+iRCw104eb/pD3jxyK2aLyWNeB3XAFvGCJCELTjrFt1nyWmuY1ad1vImW6Tv8AotC7LrIdiqEQNAJMnnkhC3jjrrmnlt6T1aOF0TKlpNSoVmaw3JKXoQpQSUShCBwCcGoQgeAhKhSgiVCESUBOASIUhwanYUqECJUIR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1046" name="Picture 22" descr="http://logopediayuste.es/wp-content/uploads/2012/04/img17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40977" y="4236404"/>
            <a:ext cx="3143272" cy="2242201"/>
          </a:xfrm>
          <a:prstGeom prst="rect">
            <a:avLst/>
          </a:prstGeom>
          <a:noFill/>
        </p:spPr>
      </p:pic>
      <p:sp>
        <p:nvSpPr>
          <p:cNvPr id="3" name="CuadroTexto 2"/>
          <p:cNvSpPr txBox="1"/>
          <p:nvPr/>
        </p:nvSpPr>
        <p:spPr>
          <a:xfrm>
            <a:off x="-3345" y="4739520"/>
            <a:ext cx="23563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/>
              <a:t>Evitarlos y eliminarlos paulatinamente </a:t>
            </a:r>
            <a:r>
              <a:rPr lang="es-ES_tradnl" b="1" dirty="0"/>
              <a:t>no </a:t>
            </a:r>
            <a:r>
              <a:rPr lang="es-ES_tradnl" dirty="0"/>
              <a:t>de manera brusca, pero </a:t>
            </a:r>
            <a:r>
              <a:rPr lang="es-ES_tradnl" b="1" dirty="0"/>
              <a:t>s</a:t>
            </a:r>
            <a:r>
              <a:rPr lang="es-ES" b="1" dirty="0"/>
              <a:t>í </a:t>
            </a:r>
            <a:r>
              <a:rPr lang="es-ES" dirty="0"/>
              <a:t>eliminarlos</a:t>
            </a:r>
            <a:endParaRPr lang="es-ES_tradnl" dirty="0"/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755576" y="116632"/>
            <a:ext cx="5400600" cy="1328023"/>
          </a:xfrm>
          <a:prstGeom prst="wedgeRoundRectCallout">
            <a:avLst>
              <a:gd name="adj1" fmla="val 65767"/>
              <a:gd name="adj2" fmla="val 51212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sz="2400" b="1" dirty="0"/>
              <a:t>CONCLUSIÓN: ¿CUAL ES NUESTRO ROL COMO PADRES EN EL DESARROLLO DEL LENGUAJE?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755576" y="1455559"/>
            <a:ext cx="756084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err="1"/>
              <a:t>Reflexi</a:t>
            </a:r>
            <a:r>
              <a:rPr lang="es-ES" dirty="0" err="1"/>
              <a:t>ón</a:t>
            </a:r>
            <a:r>
              <a:rPr lang="es-ES" dirty="0"/>
              <a:t> para padres, apoderados y cuidadores</a:t>
            </a:r>
          </a:p>
          <a:p>
            <a:endParaRPr lang="es-ES" dirty="0"/>
          </a:p>
          <a:p>
            <a:r>
              <a:rPr lang="es-ES" dirty="0"/>
              <a:t>Las dudas que surjan podrán ser aclaradas cuando volvamos a clases. Si quiere saber más información sobre cómo estimular el lenguaje de los niños y niñas puedes escribir al siguiente correo.</a:t>
            </a:r>
          </a:p>
          <a:p>
            <a:r>
              <a:rPr lang="es-ES" dirty="0"/>
              <a:t>No están solos, estamos juntos hoy más que nunca.</a:t>
            </a:r>
          </a:p>
          <a:p>
            <a:r>
              <a:rPr lang="es-ES" dirty="0"/>
              <a:t>Te invito a leer un cuento sobre el corona virus, es bueno que nuestros niños y niñas sepan lo que pasa y puedan hacer preguntas, expresar sentimientos y querer colaborar.</a:t>
            </a:r>
          </a:p>
          <a:p>
            <a:r>
              <a:rPr lang="es-ES" dirty="0"/>
              <a:t>Link: </a:t>
            </a:r>
            <a:r>
              <a:rPr lang="es-ES" b="1" dirty="0"/>
              <a:t>ROSA CONTRA EL VIRUS CREADO POR PSICÓLOGOS </a:t>
            </a:r>
            <a:r>
              <a:rPr lang="es-ES" dirty="0">
                <a:hlinkClick r:id="rId2"/>
              </a:rPr>
              <a:t>https://marketing.editorialsentir.com/contenidosadicionales/Cuento_Rosa_contra_el_virus.pdf</a:t>
            </a:r>
            <a:endParaRPr lang="es-ES" dirty="0"/>
          </a:p>
          <a:p>
            <a:endParaRPr lang="es-ES" dirty="0"/>
          </a:p>
          <a:p>
            <a:endParaRPr lang="es-ES" dirty="0"/>
          </a:p>
          <a:p>
            <a:pPr algn="r"/>
            <a:r>
              <a:rPr lang="es-ES" dirty="0"/>
              <a:t>Un abrazo fraterno </a:t>
            </a:r>
          </a:p>
          <a:p>
            <a:pPr algn="r"/>
            <a:r>
              <a:rPr lang="es-ES" dirty="0" err="1"/>
              <a:t>Orieta</a:t>
            </a:r>
            <a:r>
              <a:rPr lang="es-ES" dirty="0"/>
              <a:t> Santibáñez Altamirano</a:t>
            </a:r>
          </a:p>
          <a:p>
            <a:pPr algn="r"/>
            <a:r>
              <a:rPr lang="es-ES" dirty="0"/>
              <a:t>Fonoaudióloga</a:t>
            </a:r>
          </a:p>
          <a:p>
            <a:pPr algn="r"/>
            <a:r>
              <a:rPr lang="es-ES" dirty="0" err="1"/>
              <a:t>Correo:orieta.santibanez@ugm.cl</a:t>
            </a:r>
            <a:endParaRPr lang="es-ES" dirty="0"/>
          </a:p>
          <a:p>
            <a:endParaRPr lang="es-ES" dirty="0"/>
          </a:p>
          <a:p>
            <a:endParaRPr lang="es-ES_tradnl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b="1" dirty="0"/>
              <a:t>A CONSIDERAR… 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827088" y="2052638"/>
          <a:ext cx="6711950" cy="4195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395536" y="1268760"/>
            <a:ext cx="5400600" cy="783193"/>
          </a:xfrm>
          <a:prstGeom prst="wedgeRoundRectCallout">
            <a:avLst>
              <a:gd name="adj1" fmla="val 65767"/>
              <a:gd name="adj2" fmla="val 51212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sz="2000" b="1" dirty="0"/>
              <a:t>¿CUALES SON LOS PRINCIPALES HITOS DEL DESARROLLO DEL LENGUAJE?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/>
              <a:t>0 – 12 MESES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57158" y="1857364"/>
            <a:ext cx="3429024" cy="9233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L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Durante los primeros 6 meses comienzan a aparecer las vocalizaciones.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2357422" y="3357562"/>
            <a:ext cx="3429024" cy="9233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L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Desde los 6 meses se da comienzo al inicio del balbuceo.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4929190" y="5072074"/>
            <a:ext cx="3429024" cy="120032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L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 año aparece la primera palabra y niño comienza a comprender palabras de alto significado</a:t>
            </a:r>
          </a:p>
        </p:txBody>
      </p:sp>
      <p:sp>
        <p:nvSpPr>
          <p:cNvPr id="11" name="10 Flecha derecha"/>
          <p:cNvSpPr/>
          <p:nvPr/>
        </p:nvSpPr>
        <p:spPr>
          <a:xfrm rot="2789820">
            <a:off x="275858" y="4776372"/>
            <a:ext cx="2643206" cy="71438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/>
              <a:t>1 -2 AÑOS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428596" y="1785926"/>
            <a:ext cx="8001056" cy="424731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CL" sz="2800" b="1" dirty="0">
                <a:solidFill>
                  <a:schemeClr val="tx1"/>
                </a:solidFill>
                <a:cs typeface="Arial" pitchFamily="34" charset="0"/>
              </a:rPr>
              <a:t>Aparición de primeras sonidos</a:t>
            </a:r>
          </a:p>
          <a:p>
            <a:endParaRPr lang="es-CL" sz="2800" b="1" dirty="0">
              <a:solidFill>
                <a:schemeClr val="tx1"/>
              </a:solidFill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CL" sz="2800" b="1" dirty="0">
                <a:solidFill>
                  <a:schemeClr val="tx1"/>
                </a:solidFill>
                <a:cs typeface="Arial" pitchFamily="34" charset="0"/>
              </a:rPr>
              <a:t>Repertorio de 50 palabras</a:t>
            </a:r>
          </a:p>
          <a:p>
            <a:endParaRPr lang="es-CL" sz="2800" b="1" dirty="0">
              <a:solidFill>
                <a:schemeClr val="tx1"/>
              </a:solidFill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CL" sz="2800" b="1" dirty="0">
                <a:solidFill>
                  <a:schemeClr val="tx1"/>
                </a:solidFill>
                <a:cs typeface="Arial" pitchFamily="34" charset="0"/>
              </a:rPr>
              <a:t>Simplifica palabras del adulto </a:t>
            </a:r>
          </a:p>
          <a:p>
            <a:endParaRPr lang="es-CL" sz="2800" b="1" dirty="0">
              <a:solidFill>
                <a:schemeClr val="tx1"/>
              </a:solidFill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CL" sz="2800" b="1" dirty="0">
                <a:solidFill>
                  <a:schemeClr val="tx1"/>
                </a:solidFill>
                <a:cs typeface="Arial" pitchFamily="34" charset="0"/>
              </a:rPr>
              <a:t>Comprensión de instrucciones simples</a:t>
            </a:r>
          </a:p>
          <a:p>
            <a:endParaRPr lang="es-CL" sz="2800" b="1" dirty="0">
              <a:solidFill>
                <a:schemeClr val="tx1"/>
              </a:solidFill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CL" sz="2800" b="1" dirty="0">
                <a:solidFill>
                  <a:schemeClr val="tx1"/>
                </a:solidFill>
                <a:cs typeface="Arial" pitchFamily="34" charset="0"/>
              </a:rPr>
              <a:t>En una palabra dicen una frase.</a:t>
            </a:r>
          </a:p>
          <a:p>
            <a:pPr>
              <a:buFont typeface="Arial" pitchFamily="34" charset="0"/>
              <a:buChar char="•"/>
            </a:pPr>
            <a:endParaRPr lang="es-CL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/>
              <a:t>2-3 AÑOS</a:t>
            </a:r>
          </a:p>
        </p:txBody>
      </p:sp>
      <p:graphicFrame>
        <p:nvGraphicFramePr>
          <p:cNvPr id="3" name="2 Diagrama"/>
          <p:cNvGraphicFramePr/>
          <p:nvPr/>
        </p:nvGraphicFramePr>
        <p:xfrm>
          <a:off x="571472" y="1397000"/>
          <a:ext cx="7500990" cy="4889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/>
              <a:t>3-4 AÑOS</a:t>
            </a:r>
          </a:p>
        </p:txBody>
      </p:sp>
      <p:graphicFrame>
        <p:nvGraphicFramePr>
          <p:cNvPr id="3" name="2 Diagrama"/>
          <p:cNvGraphicFramePr/>
          <p:nvPr/>
        </p:nvGraphicFramePr>
        <p:xfrm>
          <a:off x="928662" y="1500174"/>
          <a:ext cx="7191404" cy="5103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84710" y="452718"/>
            <a:ext cx="7615682" cy="1400530"/>
          </a:xfrm>
        </p:spPr>
        <p:txBody>
          <a:bodyPr/>
          <a:lstStyle/>
          <a:p>
            <a:r>
              <a:rPr lang="es-CL" b="1" dirty="0"/>
              <a:t>4-6 AÑOS  </a:t>
            </a:r>
            <a:r>
              <a:rPr lang="es-CL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nuestros alumnos est</a:t>
            </a:r>
            <a:r>
              <a:rPr lang="es-ES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án</a:t>
            </a:r>
            <a:r>
              <a:rPr lang="es-ES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en este periodo</a:t>
            </a:r>
            <a:endParaRPr lang="es-CL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3" name="2 Diagrama"/>
          <p:cNvGraphicFramePr/>
          <p:nvPr/>
        </p:nvGraphicFramePr>
        <p:xfrm>
          <a:off x="1571604" y="185736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ón">
  <a:themeElements>
    <a:clrScheme name="Ió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ó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ó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175</TotalTime>
  <Words>1087</Words>
  <Application>Microsoft Office PowerPoint</Application>
  <PresentationFormat>Presentación en pantalla (4:3)</PresentationFormat>
  <Paragraphs>117</Paragraphs>
  <Slides>25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1" baseType="lpstr">
      <vt:lpstr>Arial</vt:lpstr>
      <vt:lpstr>Calibri</vt:lpstr>
      <vt:lpstr>Century Gothic</vt:lpstr>
      <vt:lpstr>Wingdings</vt:lpstr>
      <vt:lpstr>Wingdings 3</vt:lpstr>
      <vt:lpstr>Ión</vt:lpstr>
      <vt:lpstr>TALLER DE ESTIMULACIÓN DEL LENGUAJE Y PREVENCIÓN DE MALOS HÁBITOS ORALES</vt:lpstr>
      <vt:lpstr>Presentación Fonoaudiología </vt:lpstr>
      <vt:lpstr>A CONSIDERAR… </vt:lpstr>
      <vt:lpstr>Presentación de PowerPoint</vt:lpstr>
      <vt:lpstr>0 – 12 MESES</vt:lpstr>
      <vt:lpstr>1 -2 AÑOS</vt:lpstr>
      <vt:lpstr>2-3 AÑOS</vt:lpstr>
      <vt:lpstr>3-4 AÑOS</vt:lpstr>
      <vt:lpstr>4-6 AÑOS  nuestros alumnos están en este periodo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Aspectos que influyen en el desarrollo del lenguaje</vt:lpstr>
      <vt:lpstr>Considerar al momento de escuchar el lenguaje del niño/a</vt:lpstr>
      <vt:lpstr>Técnicas para estimular el lenguaje oral</vt:lpstr>
      <vt:lpstr>Actividades sugeridas</vt:lpstr>
      <vt:lpstr>Actividades sugeridas</vt:lpstr>
      <vt:lpstr>MATERIALES</vt:lpstr>
      <vt:lpstr>Presentación de PowerPoint</vt:lpstr>
      <vt:lpstr>HÁBITO</vt:lpstr>
      <vt:lpstr>MALOS HÁBITOS ORALES</vt:lpstr>
      <vt:lpstr>MALOS HÁBITOS ORALES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TALLER DE ESTIMULACIÓN DEL LENGUAJE Y PREVENCIÓN DE MALOS HÁBITOS ORALES</dc:title>
  <dc:creator>Administrador</dc:creator>
  <cp:lastModifiedBy>DIRECTORA</cp:lastModifiedBy>
  <cp:revision>10</cp:revision>
  <dcterms:created xsi:type="dcterms:W3CDTF">2016-05-27T04:25:29Z</dcterms:created>
  <dcterms:modified xsi:type="dcterms:W3CDTF">2020-03-29T21:18:25Z</dcterms:modified>
</cp:coreProperties>
</file>